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60" r:id="rId3"/>
    <p:sldId id="258" r:id="rId4"/>
    <p:sldId id="261" r:id="rId5"/>
    <p:sldId id="262" r:id="rId6"/>
    <p:sldId id="263" r:id="rId7"/>
    <p:sldId id="280" r:id="rId8"/>
    <p:sldId id="265" r:id="rId9"/>
    <p:sldId id="277" r:id="rId10"/>
    <p:sldId id="278" r:id="rId1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xfrm>
            <a:off x="1143000" y="685800"/>
            <a:ext cx="4572000" cy="3429000"/>
          </a:xfrm>
          <a:prstGeom prst="rect">
            <a:avLst/>
          </a:prstGeom>
        </p:spPr>
        <p:txBody>
          <a:bodyPr/>
          <a:lstStyle/>
          <a:p>
            <a:endParaRPr/>
          </a:p>
        </p:txBody>
      </p:sp>
      <p:sp>
        <p:nvSpPr>
          <p:cNvPr id="209" name="Shape 2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Click to edit Master title style</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Click to edit Master title style</a:t>
            </a:r>
          </a:p>
        </p:txBody>
      </p:sp>
      <p:sp>
        <p:nvSpPr>
          <p:cNvPr id="93" name="Shape 93"/>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6"/>
          </a:xfrm>
          <a:prstGeom prst="rect">
            <a:avLst/>
          </a:prstGeom>
        </p:spPr>
        <p:txBody>
          <a:bodyPr/>
          <a:lstStyle/>
          <a:p>
            <a:r>
              <a:t>Click to edit Master title style</a:t>
            </a:r>
          </a:p>
        </p:txBody>
      </p:sp>
      <p:sp>
        <p:nvSpPr>
          <p:cNvPr id="102" name="Shape 102"/>
          <p:cNvSpPr>
            <a:spLocks noGrp="1"/>
          </p:cNvSpPr>
          <p:nvPr>
            <p:ph type="body" idx="1"/>
          </p:nvPr>
        </p:nvSpPr>
        <p:spPr>
          <a:xfrm>
            <a:off x="457200" y="274638"/>
            <a:ext cx="6019800" cy="5851526"/>
          </a:xfrm>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0" name="Shape 110"/>
          <p:cNvSpPr>
            <a:spLocks noGrp="1"/>
          </p:cNvSpPr>
          <p:nvPr>
            <p:ph type="title"/>
          </p:nvPr>
        </p:nvSpPr>
        <p:spPr>
          <a:xfrm>
            <a:off x="685800" y="2130426"/>
            <a:ext cx="7772400" cy="1470026"/>
          </a:xfrm>
          <a:prstGeom prst="rect">
            <a:avLst/>
          </a:prstGeom>
        </p:spPr>
        <p:txBody>
          <a:bodyPr/>
          <a:lstStyle>
            <a:lvl1pPr defTabSz="342900">
              <a:defRPr sz="3300"/>
            </a:lvl1pPr>
          </a:lstStyle>
          <a:p>
            <a:r>
              <a:t>Click to edit Master title style</a:t>
            </a:r>
          </a:p>
        </p:txBody>
      </p:sp>
      <p:sp>
        <p:nvSpPr>
          <p:cNvPr id="111" name="Shape 111"/>
          <p:cNvSpPr>
            <a:spLocks noGrp="1"/>
          </p:cNvSpPr>
          <p:nvPr>
            <p:ph type="body" sz="quarter" idx="1"/>
          </p:nvPr>
        </p:nvSpPr>
        <p:spPr>
          <a:xfrm>
            <a:off x="1371600" y="3886200"/>
            <a:ext cx="6400800" cy="1752600"/>
          </a:xfrm>
          <a:prstGeom prst="rect">
            <a:avLst/>
          </a:prstGeom>
        </p:spPr>
        <p:txBody>
          <a:bodyPr/>
          <a:lstStyle>
            <a:lvl1pPr marL="0" indent="0" algn="ctr" defTabSz="342900">
              <a:spcBef>
                <a:spcPts val="500"/>
              </a:spcBef>
              <a:buSzTx/>
              <a:buFontTx/>
              <a:buNone/>
              <a:defRPr sz="2400">
                <a:solidFill>
                  <a:srgbClr val="888888"/>
                </a:solidFill>
              </a:defRPr>
            </a:lvl1pPr>
          </a:lstStyle>
          <a:p>
            <a:r>
              <a:t>Click to edit Master subtitle style</a:t>
            </a:r>
          </a:p>
        </p:txBody>
      </p:sp>
      <p:sp>
        <p:nvSpPr>
          <p:cNvPr id="112" name="Shape 112"/>
          <p:cNvSpPr>
            <a:spLocks noGrp="1"/>
          </p:cNvSpPr>
          <p:nvPr>
            <p:ph type="sldNum" sz="quarter" idx="2"/>
          </p:nvPr>
        </p:nvSpPr>
        <p:spPr>
          <a:xfrm>
            <a:off x="8462778" y="6429694"/>
            <a:ext cx="224023" cy="218441"/>
          </a:xfrm>
          <a:prstGeom prst="rect">
            <a:avLst/>
          </a:prstGeom>
        </p:spPr>
        <p:txBody>
          <a:bodyPr/>
          <a:lstStyle>
            <a:lvl1pPr>
              <a:defRPr sz="900"/>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28" name="Shape 128"/>
          <p:cNvSpPr>
            <a:spLocks noGrp="1"/>
          </p:cNvSpPr>
          <p:nvPr>
            <p:ph type="title"/>
          </p:nvPr>
        </p:nvSpPr>
        <p:spPr>
          <a:xfrm>
            <a:off x="722312" y="4406901"/>
            <a:ext cx="7772401" cy="1362076"/>
          </a:xfrm>
          <a:prstGeom prst="rect">
            <a:avLst/>
          </a:prstGeom>
        </p:spPr>
        <p:txBody>
          <a:bodyPr anchor="t"/>
          <a:lstStyle>
            <a:lvl1pPr algn="l" defTabSz="342900">
              <a:defRPr sz="3000" b="1" cap="all"/>
            </a:lvl1pPr>
          </a:lstStyle>
          <a:p>
            <a:r>
              <a:t>Click to edit Master title style</a:t>
            </a:r>
          </a:p>
        </p:txBody>
      </p:sp>
      <p:sp>
        <p:nvSpPr>
          <p:cNvPr id="129" name="Shape 129"/>
          <p:cNvSpPr>
            <a:spLocks noGrp="1"/>
          </p:cNvSpPr>
          <p:nvPr>
            <p:ph type="body" sz="quarter" idx="1"/>
          </p:nvPr>
        </p:nvSpPr>
        <p:spPr>
          <a:xfrm>
            <a:off x="722312" y="2906713"/>
            <a:ext cx="7772401" cy="1500188"/>
          </a:xfrm>
          <a:prstGeom prst="rect">
            <a:avLst/>
          </a:prstGeom>
        </p:spPr>
        <p:txBody>
          <a:bodyPr anchor="b"/>
          <a:lstStyle>
            <a:lvl1pPr marL="0" indent="0" defTabSz="342900">
              <a:spcBef>
                <a:spcPts val="300"/>
              </a:spcBef>
              <a:buSzTx/>
              <a:buFontTx/>
              <a:buNone/>
              <a:defRPr sz="1500">
                <a:solidFill>
                  <a:srgbClr val="888888"/>
                </a:solidFill>
              </a:defRPr>
            </a:lvl1pPr>
          </a:lstStyle>
          <a:p>
            <a:r>
              <a:t>Click to edit Master text styles</a:t>
            </a:r>
          </a:p>
        </p:txBody>
      </p:sp>
      <p:sp>
        <p:nvSpPr>
          <p:cNvPr id="130" name="Shape 130"/>
          <p:cNvSpPr>
            <a:spLocks noGrp="1"/>
          </p:cNvSpPr>
          <p:nvPr>
            <p:ph type="sldNum" sz="quarter" idx="2"/>
          </p:nvPr>
        </p:nvSpPr>
        <p:spPr>
          <a:xfrm>
            <a:off x="8462778" y="6429694"/>
            <a:ext cx="224023" cy="218441"/>
          </a:xfrm>
          <a:prstGeom prst="rect">
            <a:avLst/>
          </a:prstGeom>
        </p:spPr>
        <p:txBody>
          <a:bodyPr/>
          <a:lstStyle>
            <a:lvl1pPr>
              <a:defRPr sz="900"/>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lstStyle>
            <a:lvl1pPr defTabSz="342900">
              <a:defRPr sz="3300"/>
            </a:lvl1pPr>
          </a:lstStyle>
          <a:p>
            <a:r>
              <a:t>Click to edit Master title style</a:t>
            </a:r>
          </a:p>
        </p:txBody>
      </p:sp>
      <p:sp>
        <p:nvSpPr>
          <p:cNvPr id="138" name="Shape 138"/>
          <p:cNvSpPr>
            <a:spLocks noGrp="1"/>
          </p:cNvSpPr>
          <p:nvPr>
            <p:ph type="body" sz="half" idx="1"/>
          </p:nvPr>
        </p:nvSpPr>
        <p:spPr>
          <a:xfrm>
            <a:off x="457200" y="1600202"/>
            <a:ext cx="4038600" cy="4525963"/>
          </a:xfrm>
          <a:prstGeom prst="rect">
            <a:avLst/>
          </a:prstGeom>
        </p:spPr>
        <p:txBody>
          <a:bodyPr/>
          <a:lstStyle>
            <a:lvl1pPr marL="257175" indent="-257175" defTabSz="342900">
              <a:spcBef>
                <a:spcPts val="500"/>
              </a:spcBef>
              <a:defRPr sz="2100"/>
            </a:lvl1pPr>
            <a:lvl2pPr marL="592931" indent="-250031" defTabSz="342900">
              <a:spcBef>
                <a:spcPts val="500"/>
              </a:spcBef>
              <a:defRPr sz="2100"/>
            </a:lvl2pPr>
            <a:lvl3pPr marL="925830" indent="-240030" defTabSz="342900">
              <a:spcBef>
                <a:spcPts val="500"/>
              </a:spcBef>
              <a:defRPr sz="2100"/>
            </a:lvl3pPr>
            <a:lvl4pPr marL="1305657" indent="-276957" defTabSz="342900">
              <a:spcBef>
                <a:spcPts val="500"/>
              </a:spcBef>
              <a:defRPr sz="2100"/>
            </a:lvl4pPr>
            <a:lvl5pPr marL="1648557" indent="-276957" defTabSz="342900">
              <a:spcBef>
                <a:spcPts val="500"/>
              </a:spcBef>
              <a:defRPr sz="2100"/>
            </a:lvl5pPr>
          </a:lstStyle>
          <a:p>
            <a:r>
              <a:t>Click to edit Master text styles</a:t>
            </a:r>
          </a:p>
          <a:p>
            <a:pPr lvl="1"/>
            <a:r>
              <a:t>Second level</a:t>
            </a:r>
          </a:p>
          <a:p>
            <a:pPr lvl="2"/>
            <a:r>
              <a:t>Third level</a:t>
            </a:r>
          </a:p>
          <a:p>
            <a:pPr lvl="3"/>
            <a:r>
              <a:t>Fourth level</a:t>
            </a:r>
          </a:p>
          <a:p>
            <a:pPr lvl="4"/>
            <a:r>
              <a:t>Fifth level</a:t>
            </a:r>
          </a:p>
        </p:txBody>
      </p:sp>
      <p:sp>
        <p:nvSpPr>
          <p:cNvPr id="139" name="Shape 139"/>
          <p:cNvSpPr>
            <a:spLocks noGrp="1"/>
          </p:cNvSpPr>
          <p:nvPr>
            <p:ph type="sldNum" sz="quarter" idx="2"/>
          </p:nvPr>
        </p:nvSpPr>
        <p:spPr>
          <a:xfrm>
            <a:off x="8462778" y="6429694"/>
            <a:ext cx="224023" cy="218441"/>
          </a:xfrm>
          <a:prstGeom prst="rect">
            <a:avLst/>
          </a:prstGeom>
        </p:spPr>
        <p:txBody>
          <a:bodyPr/>
          <a:lstStyle>
            <a:lvl1pPr>
              <a:defRPr sz="900"/>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46" name="Shape 146"/>
          <p:cNvSpPr>
            <a:spLocks noGrp="1"/>
          </p:cNvSpPr>
          <p:nvPr>
            <p:ph type="title"/>
          </p:nvPr>
        </p:nvSpPr>
        <p:spPr>
          <a:prstGeom prst="rect">
            <a:avLst/>
          </a:prstGeom>
        </p:spPr>
        <p:txBody>
          <a:bodyPr/>
          <a:lstStyle>
            <a:lvl1pPr defTabSz="342900">
              <a:defRPr sz="3300"/>
            </a:lvl1pPr>
          </a:lstStyle>
          <a:p>
            <a:r>
              <a:t>Click to edit Master title style</a:t>
            </a:r>
          </a:p>
        </p:txBody>
      </p:sp>
      <p:sp>
        <p:nvSpPr>
          <p:cNvPr id="147" name="Shape 147"/>
          <p:cNvSpPr>
            <a:spLocks noGrp="1"/>
          </p:cNvSpPr>
          <p:nvPr>
            <p:ph type="body" sz="quarter" idx="1"/>
          </p:nvPr>
        </p:nvSpPr>
        <p:spPr>
          <a:xfrm>
            <a:off x="457200" y="1535112"/>
            <a:ext cx="4040188" cy="639763"/>
          </a:xfrm>
          <a:prstGeom prst="rect">
            <a:avLst/>
          </a:prstGeom>
        </p:spPr>
        <p:txBody>
          <a:bodyPr anchor="b"/>
          <a:lstStyle>
            <a:lvl1pPr marL="0" indent="0" defTabSz="342900">
              <a:spcBef>
                <a:spcPts val="400"/>
              </a:spcBef>
              <a:buSzTx/>
              <a:buFontTx/>
              <a:buNone/>
              <a:defRPr sz="1800" b="1"/>
            </a:lvl1pPr>
          </a:lstStyle>
          <a:p>
            <a:r>
              <a:t>Click to edit Master text styles</a:t>
            </a:r>
          </a:p>
        </p:txBody>
      </p:sp>
      <p:sp>
        <p:nvSpPr>
          <p:cNvPr id="148" name="Shape 148"/>
          <p:cNvSpPr>
            <a:spLocks noGrp="1"/>
          </p:cNvSpPr>
          <p:nvPr>
            <p:ph type="body" sz="quarter" idx="13"/>
          </p:nvPr>
        </p:nvSpPr>
        <p:spPr>
          <a:xfrm>
            <a:off x="4645026" y="1535112"/>
            <a:ext cx="4041776" cy="639763"/>
          </a:xfrm>
          <a:prstGeom prst="rect">
            <a:avLst/>
          </a:prstGeom>
        </p:spPr>
        <p:txBody>
          <a:bodyPr anchor="b"/>
          <a:lstStyle/>
          <a:p>
            <a:pPr marL="0" indent="0" defTabSz="342900">
              <a:spcBef>
                <a:spcPts val="400"/>
              </a:spcBef>
              <a:buSzTx/>
              <a:buFontTx/>
              <a:buNone/>
              <a:defRPr sz="1800" b="1"/>
            </a:pPr>
            <a:endParaRPr/>
          </a:p>
        </p:txBody>
      </p:sp>
      <p:sp>
        <p:nvSpPr>
          <p:cNvPr id="149" name="Shape 149"/>
          <p:cNvSpPr>
            <a:spLocks noGrp="1"/>
          </p:cNvSpPr>
          <p:nvPr>
            <p:ph type="sldNum" sz="quarter" idx="2"/>
          </p:nvPr>
        </p:nvSpPr>
        <p:spPr>
          <a:xfrm>
            <a:off x="8462778" y="6429694"/>
            <a:ext cx="224023" cy="218441"/>
          </a:xfrm>
          <a:prstGeom prst="rect">
            <a:avLst/>
          </a:prstGeom>
        </p:spPr>
        <p:txBody>
          <a:bodyPr/>
          <a:lstStyle>
            <a:lvl1pPr>
              <a:defRPr sz="900"/>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56" name="Shape 156"/>
          <p:cNvSpPr>
            <a:spLocks noGrp="1"/>
          </p:cNvSpPr>
          <p:nvPr>
            <p:ph type="title"/>
          </p:nvPr>
        </p:nvSpPr>
        <p:spPr>
          <a:prstGeom prst="rect">
            <a:avLst/>
          </a:prstGeom>
        </p:spPr>
        <p:txBody>
          <a:bodyPr/>
          <a:lstStyle>
            <a:lvl1pPr defTabSz="342900">
              <a:defRPr sz="3300"/>
            </a:lvl1pPr>
          </a:lstStyle>
          <a:p>
            <a:r>
              <a:t>Click to edit Master title style</a:t>
            </a:r>
          </a:p>
        </p:txBody>
      </p:sp>
      <p:sp>
        <p:nvSpPr>
          <p:cNvPr id="157" name="Shape 157"/>
          <p:cNvSpPr>
            <a:spLocks noGrp="1"/>
          </p:cNvSpPr>
          <p:nvPr>
            <p:ph type="sldNum" sz="quarter" idx="2"/>
          </p:nvPr>
        </p:nvSpPr>
        <p:spPr>
          <a:xfrm>
            <a:off x="8462778" y="6429694"/>
            <a:ext cx="224023" cy="218441"/>
          </a:xfrm>
          <a:prstGeom prst="rect">
            <a:avLst/>
          </a:prstGeom>
        </p:spPr>
        <p:txBody>
          <a:bodyPr/>
          <a:lstStyle>
            <a:lvl1pPr>
              <a:defRPr sz="900"/>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4" name="Shape 164"/>
          <p:cNvSpPr>
            <a:spLocks noGrp="1"/>
          </p:cNvSpPr>
          <p:nvPr>
            <p:ph type="sldNum" sz="quarter" idx="2"/>
          </p:nvPr>
        </p:nvSpPr>
        <p:spPr>
          <a:xfrm>
            <a:off x="8462778" y="6429694"/>
            <a:ext cx="224023" cy="218441"/>
          </a:xfrm>
          <a:prstGeom prst="rect">
            <a:avLst/>
          </a:prstGeom>
        </p:spPr>
        <p:txBody>
          <a:bodyPr/>
          <a:lstStyle>
            <a:lvl1pPr>
              <a:defRPr sz="900"/>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71" name="Shape 171"/>
          <p:cNvSpPr>
            <a:spLocks noGrp="1"/>
          </p:cNvSpPr>
          <p:nvPr>
            <p:ph type="title"/>
          </p:nvPr>
        </p:nvSpPr>
        <p:spPr>
          <a:xfrm>
            <a:off x="457201" y="273050"/>
            <a:ext cx="3008314" cy="1162050"/>
          </a:xfrm>
          <a:prstGeom prst="rect">
            <a:avLst/>
          </a:prstGeom>
        </p:spPr>
        <p:txBody>
          <a:bodyPr anchor="b"/>
          <a:lstStyle>
            <a:lvl1pPr algn="l" defTabSz="342900">
              <a:defRPr sz="1500" b="1"/>
            </a:lvl1pPr>
          </a:lstStyle>
          <a:p>
            <a:r>
              <a:t>Click to edit Master title style</a:t>
            </a:r>
          </a:p>
        </p:txBody>
      </p:sp>
      <p:sp>
        <p:nvSpPr>
          <p:cNvPr id="172" name="Shape 172"/>
          <p:cNvSpPr>
            <a:spLocks noGrp="1"/>
          </p:cNvSpPr>
          <p:nvPr>
            <p:ph type="body" idx="1"/>
          </p:nvPr>
        </p:nvSpPr>
        <p:spPr>
          <a:xfrm>
            <a:off x="3575050" y="273052"/>
            <a:ext cx="5111750" cy="5853113"/>
          </a:xfrm>
          <a:prstGeom prst="rect">
            <a:avLst/>
          </a:prstGeom>
        </p:spPr>
        <p:txBody>
          <a:bodyPr/>
          <a:lstStyle>
            <a:lvl1pPr marL="257175" indent="-257175" defTabSz="342900">
              <a:spcBef>
                <a:spcPts val="500"/>
              </a:spcBef>
              <a:defRPr sz="2400"/>
            </a:lvl1pPr>
            <a:lvl2pPr marL="587829" indent="-244929" defTabSz="342900">
              <a:spcBef>
                <a:spcPts val="500"/>
              </a:spcBef>
              <a:defRPr sz="2400"/>
            </a:lvl2pPr>
            <a:lvl3pPr marL="914400" indent="-228600" defTabSz="342900">
              <a:spcBef>
                <a:spcPts val="500"/>
              </a:spcBef>
              <a:defRPr sz="2400"/>
            </a:lvl3pPr>
            <a:lvl4pPr marL="1303019" indent="-274319" defTabSz="342900">
              <a:spcBef>
                <a:spcPts val="500"/>
              </a:spcBef>
              <a:defRPr sz="2400"/>
            </a:lvl4pPr>
            <a:lvl5pPr marL="1645920" indent="-274320" defTabSz="342900">
              <a:spcBef>
                <a:spcPts val="500"/>
              </a:spcBef>
              <a:defRPr sz="2400"/>
            </a:lvl5pPr>
          </a:lstStyle>
          <a:p>
            <a:r>
              <a:t>Click to edit Master text styles</a:t>
            </a:r>
          </a:p>
          <a:p>
            <a:pPr lvl="1"/>
            <a:r>
              <a:t>Second level</a:t>
            </a:r>
          </a:p>
          <a:p>
            <a:pPr lvl="2"/>
            <a:r>
              <a:t>Third level</a:t>
            </a:r>
          </a:p>
          <a:p>
            <a:pPr lvl="3"/>
            <a:r>
              <a:t>Fourth level</a:t>
            </a:r>
          </a:p>
          <a:p>
            <a:pPr lvl="4"/>
            <a:r>
              <a:t>Fifth level</a:t>
            </a:r>
          </a:p>
        </p:txBody>
      </p:sp>
      <p:sp>
        <p:nvSpPr>
          <p:cNvPr id="173" name="Shape 173"/>
          <p:cNvSpPr>
            <a:spLocks noGrp="1"/>
          </p:cNvSpPr>
          <p:nvPr>
            <p:ph type="body" sz="half" idx="13"/>
          </p:nvPr>
        </p:nvSpPr>
        <p:spPr>
          <a:xfrm>
            <a:off x="457200" y="1435102"/>
            <a:ext cx="3008315" cy="4691063"/>
          </a:xfrm>
          <a:prstGeom prst="rect">
            <a:avLst/>
          </a:prstGeom>
        </p:spPr>
        <p:txBody>
          <a:bodyPr/>
          <a:lstStyle/>
          <a:p>
            <a:pPr marL="0" indent="0" defTabSz="342900">
              <a:spcBef>
                <a:spcPts val="200"/>
              </a:spcBef>
              <a:buSzTx/>
              <a:buFontTx/>
              <a:buNone/>
              <a:defRPr sz="1000"/>
            </a:pPr>
            <a:endParaRPr/>
          </a:p>
        </p:txBody>
      </p:sp>
      <p:sp>
        <p:nvSpPr>
          <p:cNvPr id="174" name="Shape 174"/>
          <p:cNvSpPr>
            <a:spLocks noGrp="1"/>
          </p:cNvSpPr>
          <p:nvPr>
            <p:ph type="sldNum" sz="quarter" idx="2"/>
          </p:nvPr>
        </p:nvSpPr>
        <p:spPr>
          <a:xfrm>
            <a:off x="8462778" y="6429694"/>
            <a:ext cx="224023" cy="218441"/>
          </a:xfrm>
          <a:prstGeom prst="rect">
            <a:avLst/>
          </a:prstGeom>
        </p:spPr>
        <p:txBody>
          <a:bodyPr/>
          <a:lstStyle>
            <a:lvl1pPr>
              <a:defRPr sz="900"/>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81" name="Shape 181"/>
          <p:cNvSpPr>
            <a:spLocks noGrp="1"/>
          </p:cNvSpPr>
          <p:nvPr>
            <p:ph type="title"/>
          </p:nvPr>
        </p:nvSpPr>
        <p:spPr>
          <a:xfrm>
            <a:off x="1792288" y="4800600"/>
            <a:ext cx="5486401" cy="566738"/>
          </a:xfrm>
          <a:prstGeom prst="rect">
            <a:avLst/>
          </a:prstGeom>
        </p:spPr>
        <p:txBody>
          <a:bodyPr anchor="b"/>
          <a:lstStyle>
            <a:lvl1pPr algn="l" defTabSz="342900">
              <a:defRPr sz="1500" b="1"/>
            </a:lvl1pPr>
          </a:lstStyle>
          <a:p>
            <a:r>
              <a:t>Click to edit Master title style</a:t>
            </a:r>
          </a:p>
        </p:txBody>
      </p:sp>
      <p:sp>
        <p:nvSpPr>
          <p:cNvPr id="182" name="Shape 18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183" name="Shape 183"/>
          <p:cNvSpPr>
            <a:spLocks noGrp="1"/>
          </p:cNvSpPr>
          <p:nvPr>
            <p:ph type="body" sz="quarter" idx="1"/>
          </p:nvPr>
        </p:nvSpPr>
        <p:spPr>
          <a:xfrm>
            <a:off x="1792288" y="5367337"/>
            <a:ext cx="5486401" cy="804863"/>
          </a:xfrm>
          <a:prstGeom prst="rect">
            <a:avLst/>
          </a:prstGeom>
        </p:spPr>
        <p:txBody>
          <a:bodyPr/>
          <a:lstStyle>
            <a:lvl1pPr marL="0" indent="0" defTabSz="342900">
              <a:spcBef>
                <a:spcPts val="200"/>
              </a:spcBef>
              <a:buSzTx/>
              <a:buFontTx/>
              <a:buNone/>
              <a:defRPr sz="1000"/>
            </a:lvl1pPr>
          </a:lstStyle>
          <a:p>
            <a:r>
              <a:t>Click to edit Master text styles</a:t>
            </a:r>
          </a:p>
        </p:txBody>
      </p:sp>
      <p:sp>
        <p:nvSpPr>
          <p:cNvPr id="184" name="Shape 184"/>
          <p:cNvSpPr>
            <a:spLocks noGrp="1"/>
          </p:cNvSpPr>
          <p:nvPr>
            <p:ph type="sldNum" sz="quarter" idx="2"/>
          </p:nvPr>
        </p:nvSpPr>
        <p:spPr>
          <a:xfrm>
            <a:off x="8462778" y="6429694"/>
            <a:ext cx="224023" cy="218441"/>
          </a:xfrm>
          <a:prstGeom prst="rect">
            <a:avLst/>
          </a:prstGeom>
        </p:spPr>
        <p:txBody>
          <a:bodyPr/>
          <a:lstStyle>
            <a:lvl1pPr>
              <a:defRPr sz="9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Click to edit Master title style</a:t>
            </a:r>
          </a:p>
        </p:txBody>
      </p:sp>
      <p:sp>
        <p:nvSpPr>
          <p:cNvPr id="21" name="Shape 21"/>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91" name="Shape 191"/>
          <p:cNvSpPr>
            <a:spLocks noGrp="1"/>
          </p:cNvSpPr>
          <p:nvPr>
            <p:ph type="title"/>
          </p:nvPr>
        </p:nvSpPr>
        <p:spPr>
          <a:prstGeom prst="rect">
            <a:avLst/>
          </a:prstGeom>
        </p:spPr>
        <p:txBody>
          <a:bodyPr/>
          <a:lstStyle>
            <a:lvl1pPr defTabSz="342900">
              <a:defRPr sz="3300"/>
            </a:lvl1pPr>
          </a:lstStyle>
          <a:p>
            <a:r>
              <a:t>Click to edit Master title style</a:t>
            </a:r>
          </a:p>
        </p:txBody>
      </p:sp>
      <p:sp>
        <p:nvSpPr>
          <p:cNvPr id="192" name="Shape 192"/>
          <p:cNvSpPr>
            <a:spLocks noGrp="1"/>
          </p:cNvSpPr>
          <p:nvPr>
            <p:ph type="body" idx="1"/>
          </p:nvPr>
        </p:nvSpPr>
        <p:spPr>
          <a:xfrm>
            <a:off x="457200" y="1600202"/>
            <a:ext cx="8229600" cy="4525963"/>
          </a:xfrm>
          <a:prstGeom prst="rect">
            <a:avLst/>
          </a:prstGeom>
        </p:spPr>
        <p:txBody>
          <a:bodyPr/>
          <a:lstStyle>
            <a:lvl1pPr marL="257175" indent="-257175" defTabSz="342900">
              <a:spcBef>
                <a:spcPts val="500"/>
              </a:spcBef>
              <a:defRPr sz="2400"/>
            </a:lvl1pPr>
            <a:lvl2pPr marL="587829" indent="-244929" defTabSz="342900">
              <a:spcBef>
                <a:spcPts val="500"/>
              </a:spcBef>
              <a:defRPr sz="2400"/>
            </a:lvl2pPr>
            <a:lvl3pPr marL="914400" indent="-228600" defTabSz="342900">
              <a:spcBef>
                <a:spcPts val="500"/>
              </a:spcBef>
              <a:defRPr sz="2400"/>
            </a:lvl3pPr>
            <a:lvl4pPr marL="1303019" indent="-274319" defTabSz="342900">
              <a:spcBef>
                <a:spcPts val="500"/>
              </a:spcBef>
              <a:defRPr sz="2400"/>
            </a:lvl4pPr>
            <a:lvl5pPr marL="1645920" indent="-274320" defTabSz="342900">
              <a:spcBef>
                <a:spcPts val="500"/>
              </a:spcBef>
              <a:defRPr sz="2400"/>
            </a:lvl5pPr>
          </a:lstStyle>
          <a:p>
            <a:r>
              <a:t>Click to edit Master text styles</a:t>
            </a:r>
          </a:p>
          <a:p>
            <a:pPr lvl="1"/>
            <a:r>
              <a:t>Second level</a:t>
            </a:r>
          </a:p>
          <a:p>
            <a:pPr lvl="2"/>
            <a:r>
              <a:t>Third level</a:t>
            </a:r>
          </a:p>
          <a:p>
            <a:pPr lvl="3"/>
            <a:r>
              <a:t>Fourth level</a:t>
            </a:r>
          </a:p>
          <a:p>
            <a:pPr lvl="4"/>
            <a:r>
              <a:t>Fifth level</a:t>
            </a:r>
          </a:p>
        </p:txBody>
      </p:sp>
      <p:sp>
        <p:nvSpPr>
          <p:cNvPr id="193" name="Shape 193"/>
          <p:cNvSpPr>
            <a:spLocks noGrp="1"/>
          </p:cNvSpPr>
          <p:nvPr>
            <p:ph type="sldNum" sz="quarter" idx="2"/>
          </p:nvPr>
        </p:nvSpPr>
        <p:spPr>
          <a:xfrm>
            <a:off x="8462778" y="6429694"/>
            <a:ext cx="224023" cy="218441"/>
          </a:xfrm>
          <a:prstGeom prst="rect">
            <a:avLst/>
          </a:prstGeom>
        </p:spPr>
        <p:txBody>
          <a:bodyPr/>
          <a:lstStyle>
            <a:lvl1pPr>
              <a:defRPr sz="900"/>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200" name="Shape 200"/>
          <p:cNvSpPr>
            <a:spLocks noGrp="1"/>
          </p:cNvSpPr>
          <p:nvPr>
            <p:ph type="title"/>
          </p:nvPr>
        </p:nvSpPr>
        <p:spPr>
          <a:xfrm>
            <a:off x="6629400" y="274639"/>
            <a:ext cx="2057400" cy="5851526"/>
          </a:xfrm>
          <a:prstGeom prst="rect">
            <a:avLst/>
          </a:prstGeom>
        </p:spPr>
        <p:txBody>
          <a:bodyPr/>
          <a:lstStyle>
            <a:lvl1pPr defTabSz="342900">
              <a:defRPr sz="3300"/>
            </a:lvl1pPr>
          </a:lstStyle>
          <a:p>
            <a:r>
              <a:t>Click to edit Master title style</a:t>
            </a:r>
          </a:p>
        </p:txBody>
      </p:sp>
      <p:sp>
        <p:nvSpPr>
          <p:cNvPr id="201" name="Shape 201"/>
          <p:cNvSpPr>
            <a:spLocks noGrp="1"/>
          </p:cNvSpPr>
          <p:nvPr>
            <p:ph type="body" idx="1"/>
          </p:nvPr>
        </p:nvSpPr>
        <p:spPr>
          <a:xfrm>
            <a:off x="457200" y="274639"/>
            <a:ext cx="6019800" cy="5851526"/>
          </a:xfrm>
          <a:prstGeom prst="rect">
            <a:avLst/>
          </a:prstGeom>
        </p:spPr>
        <p:txBody>
          <a:bodyPr/>
          <a:lstStyle>
            <a:lvl1pPr marL="257175" indent="-257175" defTabSz="342900">
              <a:spcBef>
                <a:spcPts val="500"/>
              </a:spcBef>
              <a:defRPr sz="2400"/>
            </a:lvl1pPr>
            <a:lvl2pPr marL="587829" indent="-244929" defTabSz="342900">
              <a:spcBef>
                <a:spcPts val="500"/>
              </a:spcBef>
              <a:defRPr sz="2400"/>
            </a:lvl2pPr>
            <a:lvl3pPr marL="914400" indent="-228600" defTabSz="342900">
              <a:spcBef>
                <a:spcPts val="500"/>
              </a:spcBef>
              <a:defRPr sz="2400"/>
            </a:lvl3pPr>
            <a:lvl4pPr marL="1303019" indent="-274319" defTabSz="342900">
              <a:spcBef>
                <a:spcPts val="500"/>
              </a:spcBef>
              <a:defRPr sz="2400"/>
            </a:lvl4pPr>
            <a:lvl5pPr marL="1645920" indent="-274320" defTabSz="342900">
              <a:spcBef>
                <a:spcPts val="500"/>
              </a:spcBef>
              <a:defRPr sz="2400"/>
            </a:lvl5pPr>
          </a:lstStyle>
          <a:p>
            <a:r>
              <a:t>Click to edit Master text styles</a:t>
            </a:r>
          </a:p>
          <a:p>
            <a:pPr lvl="1"/>
            <a:r>
              <a:t>Second level</a:t>
            </a:r>
          </a:p>
          <a:p>
            <a:pPr lvl="2"/>
            <a:r>
              <a:t>Third level</a:t>
            </a:r>
          </a:p>
          <a:p>
            <a:pPr lvl="3"/>
            <a:r>
              <a:t>Fourth level</a:t>
            </a:r>
          </a:p>
          <a:p>
            <a:pPr lvl="4"/>
            <a:r>
              <a:t>Fifth level</a:t>
            </a:r>
          </a:p>
        </p:txBody>
      </p:sp>
      <p:sp>
        <p:nvSpPr>
          <p:cNvPr id="202" name="Shape 202"/>
          <p:cNvSpPr>
            <a:spLocks noGrp="1"/>
          </p:cNvSpPr>
          <p:nvPr>
            <p:ph type="sldNum" sz="quarter" idx="2"/>
          </p:nvPr>
        </p:nvSpPr>
        <p:spPr>
          <a:xfrm>
            <a:off x="8462778" y="6429694"/>
            <a:ext cx="224023" cy="218441"/>
          </a:xfrm>
          <a:prstGeom prst="rect">
            <a:avLst/>
          </a:prstGeom>
        </p:spPr>
        <p:txBody>
          <a:bodyPr/>
          <a:lstStyle>
            <a:lvl1pPr>
              <a:defRPr sz="900"/>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l">
              <a:defRPr sz="4000" b="1" cap="all"/>
            </a:lvl1pPr>
          </a:lstStyle>
          <a:p>
            <a:r>
              <a:t>Click to edit Master title style</a:t>
            </a:r>
          </a:p>
        </p:txBody>
      </p:sp>
      <p:sp>
        <p:nvSpPr>
          <p:cNvPr id="30" name="Shape 30"/>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stStyle>
          <a:p>
            <a:r>
              <a:t>Click to edit Master text styles</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Click to edit Master title style</a:t>
            </a:r>
          </a:p>
        </p:txBody>
      </p:sp>
      <p:sp>
        <p:nvSpPr>
          <p:cNvPr id="39" name="Shape 39"/>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Click to edit Master text styles</a:t>
            </a:r>
          </a:p>
          <a:p>
            <a:pPr lvl="1"/>
            <a:r>
              <a:t>Second level</a:t>
            </a:r>
          </a:p>
          <a:p>
            <a:pPr lvl="2"/>
            <a:r>
              <a:t>Third level</a:t>
            </a:r>
          </a:p>
          <a:p>
            <a:pPr lvl="3"/>
            <a:r>
              <a:t>Fourth level</a:t>
            </a:r>
          </a:p>
          <a:p>
            <a:pPr lvl="4"/>
            <a:r>
              <a:t>Fifth level</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Click to edit Master title style</a:t>
            </a:r>
          </a:p>
        </p:txBody>
      </p:sp>
      <p:sp>
        <p:nvSpPr>
          <p:cNvPr id="48" name="Shape 4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stStyle>
          <a:p>
            <a:r>
              <a:t>Click to edit Master text styles</a:t>
            </a:r>
          </a:p>
        </p:txBody>
      </p:sp>
      <p:sp>
        <p:nvSpPr>
          <p:cNvPr id="49" name="Shape 49"/>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Click to edit Master title style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4" cy="1162050"/>
          </a:xfrm>
          <a:prstGeom prst="rect">
            <a:avLst/>
          </a:prstGeom>
        </p:spPr>
        <p:txBody>
          <a:bodyPr anchor="b"/>
          <a:lstStyle>
            <a:lvl1pPr algn="l">
              <a:defRPr sz="2000" b="1"/>
            </a:lvl1pPr>
          </a:lstStyle>
          <a:p>
            <a:r>
              <a:t>Click to edit Master title style</a:t>
            </a:r>
          </a:p>
        </p:txBody>
      </p:sp>
      <p:sp>
        <p:nvSpPr>
          <p:cNvPr id="73" name="Shape 73"/>
          <p:cNvSpPr>
            <a:spLocks noGrp="1"/>
          </p:cNvSpPr>
          <p:nvPr>
            <p:ph type="body" idx="1"/>
          </p:nvPr>
        </p:nvSpPr>
        <p:spPr>
          <a:xfrm>
            <a:off x="3575050" y="273050"/>
            <a:ext cx="5111750" cy="5853113"/>
          </a:xfrm>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74" name="Shape 74"/>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1" cy="566738"/>
          </a:xfrm>
          <a:prstGeom prst="rect">
            <a:avLst/>
          </a:prstGeom>
        </p:spPr>
        <p:txBody>
          <a:bodyPr anchor="b"/>
          <a:lstStyle>
            <a:lvl1pPr algn="l">
              <a:defRPr sz="2000" b="1"/>
            </a:lvl1pPr>
          </a:lstStyle>
          <a:p>
            <a:r>
              <a:t>Click to edit Master title style</a:t>
            </a:r>
          </a:p>
        </p:txBody>
      </p:sp>
      <p:sp>
        <p:nvSpPr>
          <p:cNvPr id="83" name="Shape 83"/>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stStyle>
          <a:p>
            <a:r>
              <a:t>Click to edit Master text styles</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Click to edit Master title style</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Click to edit Master text styles</a:t>
            </a:r>
          </a:p>
          <a:p>
            <a:pPr lvl="1"/>
            <a:r>
              <a:t>Second level</a:t>
            </a:r>
          </a:p>
          <a:p>
            <a:pPr lvl="2"/>
            <a:r>
              <a:t>Third level</a:t>
            </a:r>
          </a:p>
          <a:p>
            <a:pPr lvl="3"/>
            <a:r>
              <a:t>Fourth level</a:t>
            </a:r>
          </a:p>
          <a:p>
            <a:pPr lvl="4"/>
            <a:r>
              <a:t>Fifth level</a:t>
            </a:r>
          </a:p>
        </p:txBody>
      </p:sp>
      <p:sp>
        <p:nvSpPr>
          <p:cNvPr id="4" name="Shape 4"/>
          <p:cNvSpPr>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levelandmetroschools.org/ReopeningCMSD"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levelandmetroschools.org/MAXSHAYES"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1" name="Shape 211"/>
          <p:cNvSpPr>
            <a:spLocks noGrp="1"/>
          </p:cNvSpPr>
          <p:nvPr>
            <p:ph type="title"/>
          </p:nvPr>
        </p:nvSpPr>
        <p:spPr>
          <a:xfrm>
            <a:off x="457200" y="818707"/>
            <a:ext cx="8229600" cy="1981056"/>
          </a:xfrm>
          <a:prstGeom prst="rect">
            <a:avLst/>
          </a:prstGeom>
        </p:spPr>
        <p:txBody>
          <a:bodyPr/>
          <a:lstStyle/>
          <a:p>
            <a:r>
              <a:rPr b="1" dirty="0">
                <a:latin typeface="Source Sans Pro" panose="020B0604020202020204" pitchFamily="34" charset="0"/>
              </a:rPr>
              <a:t>Welcome to our </a:t>
            </a:r>
            <a:r>
              <a:rPr lang="en-US" b="1" dirty="0">
                <a:latin typeface="Source Sans Pro" panose="020B0604020202020204" pitchFamily="34" charset="0"/>
              </a:rPr>
              <a:t>2025-2026 </a:t>
            </a:r>
            <a:r>
              <a:rPr b="1" dirty="0">
                <a:latin typeface="Source Sans Pro" panose="020B0604020202020204" pitchFamily="34" charset="0"/>
              </a:rPr>
              <a:t>Back to School Meet</a:t>
            </a:r>
            <a:r>
              <a:rPr lang="en-US" b="1" dirty="0">
                <a:latin typeface="Source Sans Pro" panose="020B0604020202020204" pitchFamily="34" charset="0"/>
              </a:rPr>
              <a:t> and Greet</a:t>
            </a:r>
            <a:endParaRPr b="1" dirty="0">
              <a:latin typeface="Source Sans Pro" panose="020B0604020202020204" pitchFamily="34" charset="0"/>
            </a:endParaRPr>
          </a:p>
        </p:txBody>
      </p:sp>
      <p:sp>
        <p:nvSpPr>
          <p:cNvPr id="212" name="Shape 212"/>
          <p:cNvSpPr>
            <a:spLocks noGrp="1"/>
          </p:cNvSpPr>
          <p:nvPr>
            <p:ph type="body" idx="1"/>
          </p:nvPr>
        </p:nvSpPr>
        <p:spPr>
          <a:xfrm>
            <a:off x="457200" y="2164759"/>
            <a:ext cx="8229600" cy="3874533"/>
          </a:xfrm>
          <a:prstGeom prst="rect">
            <a:avLst/>
          </a:prstGeom>
        </p:spPr>
        <p:txBody>
          <a:bodyPr/>
          <a:lstStyle/>
          <a:p>
            <a:pPr marL="0" indent="0">
              <a:buSzTx/>
              <a:buNone/>
            </a:pPr>
            <a:endParaRPr dirty="0"/>
          </a:p>
          <a:p>
            <a:pPr marL="0" indent="0" algn="ctr">
              <a:buSzTx/>
              <a:buNone/>
              <a:defRPr>
                <a:solidFill>
                  <a:srgbClr val="FF0000"/>
                </a:solidFill>
              </a:defRPr>
            </a:pPr>
            <a:r>
              <a:rPr lang="en-US" dirty="0">
                <a:latin typeface="Source Sans Pro" panose="020B0503030403020204" pitchFamily="34" charset="0"/>
                <a:ea typeface="Source Sans Pro" panose="020B0503030403020204" pitchFamily="34" charset="0"/>
              </a:rPr>
              <a:t>Max S. Hayes High School</a:t>
            </a:r>
            <a:endParaRPr dirty="0">
              <a:latin typeface="Source Sans Pro" panose="020B0503030403020204" pitchFamily="34" charset="0"/>
              <a:ea typeface="Source Sans Pro" panose="020B0503030403020204" pitchFamily="34" charset="0"/>
            </a:endParaRPr>
          </a:p>
        </p:txBody>
      </p:sp>
      <p:pic>
        <p:nvPicPr>
          <p:cNvPr id="2" name="Picture 1">
            <a:extLst>
              <a:ext uri="{FF2B5EF4-FFF2-40B4-BE49-F238E27FC236}">
                <a16:creationId xmlns:a16="http://schemas.microsoft.com/office/drawing/2014/main" id="{067569CE-5936-9D24-D04F-4E1FB0155B54}"/>
              </a:ext>
            </a:extLst>
          </p:cNvPr>
          <p:cNvPicPr>
            <a:picLocks noChangeAspect="1"/>
          </p:cNvPicPr>
          <p:nvPr/>
        </p:nvPicPr>
        <p:blipFill>
          <a:blip r:embed="rId3"/>
          <a:stretch>
            <a:fillRect/>
          </a:stretch>
        </p:blipFill>
        <p:spPr>
          <a:xfrm>
            <a:off x="618978" y="4848097"/>
            <a:ext cx="1969477" cy="1462788"/>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p:cNvSpPr>
          <p:nvPr>
            <p:ph type="title"/>
          </p:nvPr>
        </p:nvSpPr>
        <p:spPr>
          <a:xfrm>
            <a:off x="722312" y="4406900"/>
            <a:ext cx="7772401" cy="1362075"/>
          </a:xfrm>
        </p:spPr>
        <p:txBody>
          <a:bodyPr anchor="t">
            <a:noAutofit/>
          </a:bodyPr>
          <a:lstStyle/>
          <a:p>
            <a:pPr>
              <a:lnSpc>
                <a:spcPct val="90000"/>
              </a:lnSpc>
            </a:pPr>
            <a:r>
              <a:rPr lang="en-US" sz="2800" dirty="0"/>
              <a:t>Title 1 Family and Community Engagement Budget for the 2025-2026 School Year!</a:t>
            </a:r>
            <a:br>
              <a:rPr lang="en-US" sz="2800" dirty="0"/>
            </a:br>
            <a:br>
              <a:rPr lang="en-US" sz="2800" dirty="0"/>
            </a:br>
            <a:r>
              <a:rPr lang="en-US" sz="2800" b="0" i="0" dirty="0">
                <a:effectLst/>
              </a:rPr>
              <a:t>$</a:t>
            </a:r>
            <a:r>
              <a:rPr lang="en-US" sz="2800" b="0" dirty="0"/>
              <a:t>4,000</a:t>
            </a:r>
            <a:r>
              <a:rPr lang="en-US" sz="2800" b="0" i="0" dirty="0">
                <a:effectLst/>
              </a:rPr>
              <a:t>.00</a:t>
            </a:r>
            <a:endParaRPr lang="en-US" sz="2800" dirty="0"/>
          </a:p>
        </p:txBody>
      </p:sp>
      <p:sp>
        <p:nvSpPr>
          <p:cNvPr id="279" name="Shape 279"/>
          <p:cNvSpPr>
            <a:spLocks noGrp="1"/>
          </p:cNvSpPr>
          <p:nvPr>
            <p:ph type="body" sz="quarter" idx="1"/>
          </p:nvPr>
        </p:nvSpPr>
        <p:spPr>
          <a:xfrm>
            <a:off x="722312" y="2906713"/>
            <a:ext cx="7772401" cy="1500188"/>
          </a:xfrm>
        </p:spPr>
        <p:txBody>
          <a:bodyPr anchor="b">
            <a:normAutofit/>
          </a:bodyPr>
          <a:lstStyle/>
          <a:p>
            <a:pPr marL="0" indent="0">
              <a:buSzTx/>
              <a:buNone/>
            </a:pPr>
            <a:endParaRPr dirty="0"/>
          </a:p>
          <a:p>
            <a:pPr marL="0" indent="0">
              <a:buSzTx/>
              <a:buNone/>
            </a:pPr>
            <a:r>
              <a:rPr dirty="0"/>
              <a:t>	</a:t>
            </a:r>
          </a:p>
        </p:txBody>
      </p:sp>
      <p:pic>
        <p:nvPicPr>
          <p:cNvPr id="2" name="Picture 1">
            <a:extLst>
              <a:ext uri="{FF2B5EF4-FFF2-40B4-BE49-F238E27FC236}">
                <a16:creationId xmlns:a16="http://schemas.microsoft.com/office/drawing/2014/main" id="{153796E7-1A0F-D611-D5F7-BA44827DEBA7}"/>
              </a:ext>
            </a:extLst>
          </p:cNvPr>
          <p:cNvPicPr>
            <a:picLocks noChangeAspect="1"/>
          </p:cNvPicPr>
          <p:nvPr/>
        </p:nvPicPr>
        <p:blipFill>
          <a:blip r:embed="rId2"/>
          <a:stretch>
            <a:fillRect/>
          </a:stretch>
        </p:blipFill>
        <p:spPr>
          <a:xfrm>
            <a:off x="1097280" y="784824"/>
            <a:ext cx="6977575" cy="3369884"/>
          </a:xfrm>
          <a:prstGeom prst="rect">
            <a:avLst/>
          </a:prstGeom>
        </p:spPr>
      </p:pic>
    </p:spTree>
    <p:extLst>
      <p:ext uri="{BB962C8B-B14F-4D97-AF65-F5344CB8AC3E}">
        <p14:creationId xmlns:p14="http://schemas.microsoft.com/office/powerpoint/2010/main" val="93879643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4" name="Shape 224"/>
          <p:cNvSpPr>
            <a:spLocks noGrp="1"/>
          </p:cNvSpPr>
          <p:nvPr>
            <p:ph type="title"/>
          </p:nvPr>
        </p:nvSpPr>
        <p:spPr>
          <a:xfrm>
            <a:off x="457200" y="846988"/>
            <a:ext cx="8229600" cy="783850"/>
          </a:xfrm>
          <a:prstGeom prst="rect">
            <a:avLst/>
          </a:prstGeom>
        </p:spPr>
        <p:txBody>
          <a:bodyPr/>
          <a:lstStyle/>
          <a:p>
            <a:r>
              <a:rPr b="1" dirty="0">
                <a:latin typeface="Source Sans Pro" panose="020B0503030403020204" pitchFamily="34" charset="0"/>
                <a:ea typeface="Source Sans Pro" panose="020B0503030403020204" pitchFamily="34" charset="0"/>
              </a:rPr>
              <a:t>Important Contacts</a:t>
            </a:r>
          </a:p>
        </p:txBody>
      </p:sp>
      <p:sp>
        <p:nvSpPr>
          <p:cNvPr id="225" name="Shape 225"/>
          <p:cNvSpPr>
            <a:spLocks noGrp="1"/>
          </p:cNvSpPr>
          <p:nvPr>
            <p:ph type="body" idx="1"/>
          </p:nvPr>
        </p:nvSpPr>
        <p:spPr>
          <a:xfrm>
            <a:off x="1074656" y="1772238"/>
            <a:ext cx="7612144" cy="3855564"/>
          </a:xfrm>
          <a:prstGeom prst="rect">
            <a:avLst/>
          </a:prstGeom>
        </p:spPr>
        <p:txBody>
          <a:bodyPr>
            <a:normAutofit/>
          </a:bodyPr>
          <a:lstStyle/>
          <a:p>
            <a:pPr marL="0" indent="0">
              <a:spcBef>
                <a:spcPts val="500"/>
              </a:spcBef>
              <a:buSzTx/>
              <a:buNone/>
              <a:defRPr sz="2400">
                <a:solidFill>
                  <a:srgbClr val="FF0000"/>
                </a:solidFill>
              </a:defRPr>
            </a:pPr>
            <a:r>
              <a:rPr dirty="0">
                <a:solidFill>
                  <a:srgbClr val="FF0000"/>
                </a:solidFill>
                <a:latin typeface="Source Sans Pro" panose="020B0503030403020204" pitchFamily="34" charset="0"/>
                <a:ea typeface="Source Sans Pro" panose="020B0503030403020204" pitchFamily="34" charset="0"/>
              </a:rPr>
              <a:t>Principal</a:t>
            </a:r>
            <a:r>
              <a:rPr lang="en-US" dirty="0">
                <a:solidFill>
                  <a:srgbClr val="002060"/>
                </a:solidFill>
                <a:latin typeface="Source Sans Pro" panose="020B0503030403020204" pitchFamily="34" charset="0"/>
                <a:ea typeface="Source Sans Pro" panose="020B0503030403020204" pitchFamily="34" charset="0"/>
              </a:rPr>
              <a:t>, Derek Patterson</a:t>
            </a:r>
            <a:endParaRPr dirty="0">
              <a:solidFill>
                <a:srgbClr val="002060"/>
              </a:solidFill>
              <a:latin typeface="Source Sans Pro" panose="020B0503030403020204" pitchFamily="34" charset="0"/>
              <a:ea typeface="Source Sans Pro" panose="020B0503030403020204" pitchFamily="34" charset="0"/>
            </a:endParaRPr>
          </a:p>
          <a:p>
            <a:pPr marL="0" indent="0">
              <a:spcBef>
                <a:spcPts val="500"/>
              </a:spcBef>
              <a:buSzTx/>
              <a:buNone/>
              <a:defRPr sz="2400">
                <a:solidFill>
                  <a:srgbClr val="FF0000"/>
                </a:solidFill>
              </a:defRPr>
            </a:pPr>
            <a:r>
              <a:rPr lang="en-US" dirty="0">
                <a:solidFill>
                  <a:srgbClr val="002060"/>
                </a:solidFill>
                <a:latin typeface="Source Sans Pro" panose="020B0503030403020204" pitchFamily="34" charset="0"/>
                <a:ea typeface="Source Sans Pro" panose="020B0503030403020204" pitchFamily="34" charset="0"/>
              </a:rPr>
              <a:t>(216) 838-9404</a:t>
            </a:r>
          </a:p>
          <a:p>
            <a:pPr marL="0" indent="0">
              <a:spcBef>
                <a:spcPts val="500"/>
              </a:spcBef>
              <a:buSzTx/>
              <a:buNone/>
              <a:defRPr sz="2400">
                <a:solidFill>
                  <a:srgbClr val="FF0000"/>
                </a:solidFill>
              </a:defRPr>
            </a:pPr>
            <a:endParaRPr lang="en-US" dirty="0">
              <a:solidFill>
                <a:srgbClr val="002060"/>
              </a:solidFill>
              <a:latin typeface="Source Sans Pro" panose="020B0503030403020204" pitchFamily="34" charset="0"/>
              <a:ea typeface="Source Sans Pro" panose="020B0503030403020204" pitchFamily="34" charset="0"/>
            </a:endParaRPr>
          </a:p>
          <a:p>
            <a:pPr marL="0" indent="0">
              <a:spcBef>
                <a:spcPts val="500"/>
              </a:spcBef>
              <a:buSzTx/>
              <a:buNone/>
              <a:defRPr sz="2400">
                <a:solidFill>
                  <a:srgbClr val="FF0000"/>
                </a:solidFill>
              </a:defRPr>
            </a:pPr>
            <a:r>
              <a:rPr lang="en-US" dirty="0">
                <a:solidFill>
                  <a:srgbClr val="002060"/>
                </a:solidFill>
                <a:latin typeface="Source Sans Pro" panose="020B0503030403020204" pitchFamily="34" charset="0"/>
                <a:ea typeface="Source Sans Pro" panose="020B0503030403020204" pitchFamily="34" charset="0"/>
              </a:rPr>
              <a:t>Assistant Principal, Margaret Robinson</a:t>
            </a:r>
          </a:p>
          <a:p>
            <a:pPr marL="0" indent="0">
              <a:spcBef>
                <a:spcPts val="500"/>
              </a:spcBef>
              <a:buSzTx/>
              <a:buNone/>
              <a:defRPr sz="2400">
                <a:solidFill>
                  <a:srgbClr val="FF0000"/>
                </a:solidFill>
              </a:defRPr>
            </a:pPr>
            <a:r>
              <a:rPr lang="en-US" dirty="0">
                <a:solidFill>
                  <a:srgbClr val="002060"/>
                </a:solidFill>
                <a:latin typeface="Source Sans Pro" panose="020B0503030403020204" pitchFamily="34" charset="0"/>
                <a:ea typeface="Source Sans Pro" panose="020B0503030403020204" pitchFamily="34" charset="0"/>
              </a:rPr>
              <a:t>Assistant Principal, Jeanine King</a:t>
            </a:r>
          </a:p>
          <a:p>
            <a:pPr marL="0" indent="0">
              <a:spcBef>
                <a:spcPts val="500"/>
              </a:spcBef>
              <a:buSzTx/>
              <a:buNone/>
              <a:defRPr sz="2400">
                <a:solidFill>
                  <a:srgbClr val="FF0000"/>
                </a:solidFill>
              </a:defRPr>
            </a:pPr>
            <a:r>
              <a:rPr lang="en-US" dirty="0">
                <a:solidFill>
                  <a:srgbClr val="002060"/>
                </a:solidFill>
                <a:latin typeface="Source Sans Pro" panose="020B0503030403020204" pitchFamily="34" charset="0"/>
                <a:ea typeface="Source Sans Pro" panose="020B0503030403020204" pitchFamily="34" charset="0"/>
              </a:rPr>
              <a:t>Campus Coordinator, Donna D’Amico</a:t>
            </a:r>
          </a:p>
          <a:p>
            <a:pPr marL="0" indent="0">
              <a:spcBef>
                <a:spcPts val="500"/>
              </a:spcBef>
              <a:buSzTx/>
              <a:buNone/>
              <a:defRPr sz="2400">
                <a:solidFill>
                  <a:srgbClr val="FF0000"/>
                </a:solidFill>
              </a:defRPr>
            </a:pPr>
            <a:r>
              <a:rPr dirty="0">
                <a:solidFill>
                  <a:srgbClr val="002060"/>
                </a:solidFill>
                <a:latin typeface="Source Sans Pro" panose="020B0503030403020204" pitchFamily="34" charset="0"/>
                <a:ea typeface="Source Sans Pro" panose="020B0503030403020204" pitchFamily="34" charset="0"/>
              </a:rPr>
              <a:t>SAY YES Family Support Specialis</a:t>
            </a:r>
            <a:r>
              <a:rPr lang="en-US" dirty="0">
                <a:solidFill>
                  <a:srgbClr val="002060"/>
                </a:solidFill>
                <a:latin typeface="Source Sans Pro" panose="020B0503030403020204" pitchFamily="34" charset="0"/>
                <a:ea typeface="Source Sans Pro" panose="020B0503030403020204" pitchFamily="34" charset="0"/>
              </a:rPr>
              <a:t>t, Bobby Jordan</a:t>
            </a:r>
            <a:endParaRPr lang="en-US" dirty="0"/>
          </a:p>
          <a:p>
            <a:pPr marL="0" indent="0">
              <a:spcBef>
                <a:spcPts val="500"/>
              </a:spcBef>
              <a:buSzTx/>
              <a:buNone/>
              <a:defRPr sz="2400">
                <a:solidFill>
                  <a:srgbClr val="FF0000"/>
                </a:solidFill>
              </a:defRPr>
            </a:pPr>
            <a:endParaRPr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p:nvPr/>
        </p:nvSpPr>
        <p:spPr>
          <a:xfrm>
            <a:off x="0" y="0"/>
            <a:ext cx="5161936" cy="675476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fontScale="25000" lnSpcReduction="20000"/>
          </a:bodyPr>
          <a:lstStyle/>
          <a:p>
            <a:pPr defTabSz="342900">
              <a:lnSpc>
                <a:spcPct val="90000"/>
              </a:lnSpc>
              <a:spcBef>
                <a:spcPts val="400"/>
              </a:spcBef>
              <a:defRPr sz="2000"/>
            </a:pPr>
            <a:r>
              <a:rPr lang="en-US" sz="12800" dirty="0"/>
              <a:t>At </a:t>
            </a:r>
            <a:r>
              <a:rPr lang="en-US" sz="12800" dirty="0">
                <a:solidFill>
                  <a:srgbClr val="0070C0"/>
                </a:solidFill>
              </a:rPr>
              <a:t>Max S. Hayes High School</a:t>
            </a:r>
            <a:r>
              <a:rPr lang="en-US" sz="12800" dirty="0"/>
              <a:t>, we prepare students to become future skilled labor professionals. We prepare students not only with technical skills but also with the mindset, professionalism, and work ethic expected in today’s workforce. By aligning classroom experiences with real-world industry standards, we ensure that every lesson, project, and collaboration mirrors the expectations of future employers—empowering students to transition confidently from the classroom to their careers</a:t>
            </a:r>
            <a:endParaRPr sz="1100" b="1" i="0" u="none" strike="noStrike" cap="none" spc="0" baseline="0" dirty="0">
              <a:ln>
                <a:noFill/>
              </a:ln>
              <a:uFillTx/>
              <a:latin typeface="+mj-lt"/>
              <a:ea typeface="+mj-ea"/>
              <a:cs typeface="+mj-cs"/>
              <a:sym typeface="Calibri"/>
              <a:hlinkClick r:id="rId2"/>
            </a:endParaRPr>
          </a:p>
          <a:p>
            <a:pPr defTabSz="342900">
              <a:lnSpc>
                <a:spcPct val="90000"/>
              </a:lnSpc>
              <a:spcBef>
                <a:spcPts val="400"/>
              </a:spcBef>
              <a:defRPr sz="2000"/>
            </a:pPr>
            <a:endParaRPr sz="1100" b="1" i="0" u="none" strike="noStrike" cap="none" spc="0" baseline="0" dirty="0">
              <a:ln>
                <a:noFill/>
              </a:ln>
              <a:uFillTx/>
              <a:latin typeface="+mj-lt"/>
              <a:ea typeface="+mj-ea"/>
              <a:cs typeface="+mj-cs"/>
              <a:sym typeface="Calibri"/>
              <a:hlinkClick r:id="rId2"/>
            </a:endParaRPr>
          </a:p>
          <a:p>
            <a:pPr defTabSz="342900">
              <a:lnSpc>
                <a:spcPct val="90000"/>
              </a:lnSpc>
              <a:spcBef>
                <a:spcPts val="400"/>
              </a:spcBef>
              <a:defRPr>
                <a:solidFill>
                  <a:srgbClr val="FFFFFF"/>
                </a:solidFill>
                <a:latin typeface="Work Sans"/>
                <a:ea typeface="Work Sans"/>
                <a:cs typeface="Work Sans"/>
                <a:sym typeface="Work Sans"/>
              </a:defRPr>
            </a:pPr>
            <a:r>
              <a:rPr sz="1100" b="1" i="0" u="none" strike="noStrike" cap="none" spc="0" baseline="0" dirty="0">
                <a:ln>
                  <a:noFill/>
                </a:ln>
                <a:uFillTx/>
                <a:latin typeface="+mj-lt"/>
                <a:ea typeface="+mj-ea"/>
                <a:cs typeface="+mj-cs"/>
                <a:sym typeface="Calibri"/>
              </a:rPr>
              <a:t> and well-being of our s</a:t>
            </a:r>
          </a:p>
        </p:txBody>
      </p:sp>
      <p:pic>
        <p:nvPicPr>
          <p:cNvPr id="3" name="Picture 2">
            <a:extLst>
              <a:ext uri="{FF2B5EF4-FFF2-40B4-BE49-F238E27FC236}">
                <a16:creationId xmlns:a16="http://schemas.microsoft.com/office/drawing/2014/main" id="{FBAB4661-047B-25DB-27EC-FD25C51E4458}"/>
              </a:ext>
            </a:extLst>
          </p:cNvPr>
          <p:cNvPicPr>
            <a:picLocks noChangeAspect="1"/>
          </p:cNvPicPr>
          <p:nvPr/>
        </p:nvPicPr>
        <p:blipFill>
          <a:blip r:embed="rId3"/>
          <a:stretch>
            <a:fillRect/>
          </a:stretch>
        </p:blipFill>
        <p:spPr>
          <a:xfrm>
            <a:off x="5161936" y="1417639"/>
            <a:ext cx="3809999" cy="2893900"/>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7" name="Shape 227"/>
          <p:cNvSpPr>
            <a:spLocks noGrp="1"/>
          </p:cNvSpPr>
          <p:nvPr>
            <p:ph type="title"/>
          </p:nvPr>
        </p:nvSpPr>
        <p:spPr>
          <a:xfrm>
            <a:off x="457198" y="434893"/>
            <a:ext cx="8229601" cy="1143001"/>
          </a:xfrm>
          <a:prstGeom prst="rect">
            <a:avLst/>
          </a:prstGeom>
        </p:spPr>
        <p:txBody>
          <a:bodyPr/>
          <a:lstStyle/>
          <a:p>
            <a:r>
              <a:rPr b="1" dirty="0">
                <a:latin typeface="Source Sans Pro" panose="020B0503030403020204" pitchFamily="34" charset="0"/>
                <a:ea typeface="Source Sans Pro" panose="020B0503030403020204" pitchFamily="34" charset="0"/>
              </a:rPr>
              <a:t>Other Important Numbers</a:t>
            </a:r>
          </a:p>
        </p:txBody>
      </p:sp>
      <p:pic>
        <p:nvPicPr>
          <p:cNvPr id="228" name="image2.jpg" descr="A screenshot of a cell phone&#10;&#10;Description automatically generated"/>
          <p:cNvPicPr>
            <a:picLocks noChangeAspect="1"/>
          </p:cNvPicPr>
          <p:nvPr/>
        </p:nvPicPr>
        <p:blipFill>
          <a:blip r:embed="rId3"/>
          <a:stretch>
            <a:fillRect/>
          </a:stretch>
        </p:blipFill>
        <p:spPr>
          <a:xfrm>
            <a:off x="725863" y="1329179"/>
            <a:ext cx="8031638" cy="4986781"/>
          </a:xfrm>
          <a:prstGeom prst="rect">
            <a:avLst/>
          </a:prstGeom>
          <a:ln w="12700">
            <a:miter lim="400000"/>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0" name="Shape 230"/>
          <p:cNvSpPr>
            <a:spLocks noGrp="1"/>
          </p:cNvSpPr>
          <p:nvPr>
            <p:ph type="title"/>
          </p:nvPr>
        </p:nvSpPr>
        <p:spPr>
          <a:xfrm>
            <a:off x="457200" y="818707"/>
            <a:ext cx="8229600" cy="658401"/>
          </a:xfrm>
          <a:prstGeom prst="rect">
            <a:avLst/>
          </a:prstGeom>
        </p:spPr>
        <p:txBody>
          <a:bodyPr>
            <a:normAutofit fontScale="90000"/>
          </a:bodyPr>
          <a:lstStyle>
            <a:lvl1pPr defTabSz="416052">
              <a:defRPr sz="3549"/>
            </a:lvl1pPr>
          </a:lstStyle>
          <a:p>
            <a:r>
              <a:rPr b="1" dirty="0">
                <a:latin typeface="Source Sans Pro" panose="020B0503030403020204" pitchFamily="34" charset="0"/>
                <a:ea typeface="Source Sans Pro" panose="020B0503030403020204" pitchFamily="34" charset="0"/>
              </a:rPr>
              <a:t>School Office Hours and Visitation Procedures</a:t>
            </a:r>
          </a:p>
        </p:txBody>
      </p:sp>
      <p:sp>
        <p:nvSpPr>
          <p:cNvPr id="231" name="Shape 231"/>
          <p:cNvSpPr>
            <a:spLocks noGrp="1"/>
          </p:cNvSpPr>
          <p:nvPr>
            <p:ph type="body" idx="1"/>
          </p:nvPr>
        </p:nvSpPr>
        <p:spPr>
          <a:xfrm>
            <a:off x="457200" y="1770864"/>
            <a:ext cx="8229600" cy="3874533"/>
          </a:xfrm>
          <a:prstGeom prst="rect">
            <a:avLst/>
          </a:prstGeom>
        </p:spPr>
        <p:txBody>
          <a:bodyPr>
            <a:normAutofit/>
          </a:bodyPr>
          <a:lstStyle/>
          <a:p>
            <a:pPr marL="0" indent="0" algn="ctr" defTabSz="434340">
              <a:lnSpc>
                <a:spcPct val="90000"/>
              </a:lnSpc>
              <a:spcBef>
                <a:spcPts val="600"/>
              </a:spcBef>
              <a:buSzTx/>
              <a:buNone/>
              <a:defRPr sz="2565"/>
            </a:pPr>
            <a:r>
              <a:rPr dirty="0">
                <a:solidFill>
                  <a:srgbClr val="FF0000"/>
                </a:solidFill>
                <a:latin typeface="Source Sans Pro" panose="020B0503030403020204" pitchFamily="34" charset="0"/>
                <a:ea typeface="Source Sans Pro" panose="020B0503030403020204" pitchFamily="34" charset="0"/>
              </a:rPr>
              <a:t>School </a:t>
            </a:r>
            <a:r>
              <a:rPr lang="en-US" dirty="0">
                <a:solidFill>
                  <a:srgbClr val="FF0000"/>
                </a:solidFill>
                <a:latin typeface="Source Sans Pro" panose="020B0503030403020204" pitchFamily="34" charset="0"/>
                <a:ea typeface="Source Sans Pro" panose="020B0503030403020204" pitchFamily="34" charset="0"/>
              </a:rPr>
              <a:t>O</a:t>
            </a:r>
            <a:r>
              <a:rPr dirty="0">
                <a:solidFill>
                  <a:srgbClr val="FF0000"/>
                </a:solidFill>
                <a:latin typeface="Source Sans Pro" panose="020B0503030403020204" pitchFamily="34" charset="0"/>
                <a:ea typeface="Source Sans Pro" panose="020B0503030403020204" pitchFamily="34" charset="0"/>
              </a:rPr>
              <a:t>ffice </a:t>
            </a:r>
            <a:r>
              <a:rPr lang="en-US" dirty="0">
                <a:solidFill>
                  <a:srgbClr val="FF0000"/>
                </a:solidFill>
                <a:latin typeface="Source Sans Pro" panose="020B0503030403020204" pitchFamily="34" charset="0"/>
                <a:ea typeface="Source Sans Pro" panose="020B0503030403020204" pitchFamily="34" charset="0"/>
              </a:rPr>
              <a:t>H</a:t>
            </a:r>
            <a:r>
              <a:rPr dirty="0">
                <a:solidFill>
                  <a:srgbClr val="FF0000"/>
                </a:solidFill>
                <a:latin typeface="Source Sans Pro" panose="020B0503030403020204" pitchFamily="34" charset="0"/>
                <a:ea typeface="Source Sans Pro" panose="020B0503030403020204" pitchFamily="34" charset="0"/>
              </a:rPr>
              <a:t>ours:</a:t>
            </a:r>
            <a:r>
              <a:rPr lang="en-US" dirty="0">
                <a:solidFill>
                  <a:srgbClr val="FF0000"/>
                </a:solidFill>
                <a:latin typeface="Source Sans Pro" panose="020B0503030403020204" pitchFamily="34" charset="0"/>
                <a:ea typeface="Source Sans Pro" panose="020B0503030403020204" pitchFamily="34" charset="0"/>
              </a:rPr>
              <a:t>  		8:05 a.m. – 3:30 p.m.</a:t>
            </a:r>
            <a:br>
              <a:rPr lang="en-US" dirty="0">
                <a:latin typeface="Source Sans Pro" panose="020B0503030403020204" pitchFamily="34" charset="0"/>
                <a:ea typeface="Source Sans Pro" panose="020B0503030403020204" pitchFamily="34" charset="0"/>
              </a:rPr>
            </a:br>
            <a:r>
              <a:rPr lang="en-US" dirty="0">
                <a:solidFill>
                  <a:srgbClr val="0070C0"/>
                </a:solidFill>
                <a:latin typeface="Source Sans Pro" panose="020B0503030403020204" pitchFamily="34" charset="0"/>
                <a:ea typeface="Source Sans Pro" panose="020B0503030403020204" pitchFamily="34" charset="0"/>
              </a:rPr>
              <a:t>School Building Hours:	7:45 a.m. – 5:45 p.m.</a:t>
            </a:r>
          </a:p>
          <a:p>
            <a:pPr marL="0" indent="0" defTabSz="434340">
              <a:lnSpc>
                <a:spcPct val="90000"/>
              </a:lnSpc>
              <a:spcBef>
                <a:spcPts val="600"/>
              </a:spcBef>
              <a:buSzTx/>
              <a:buNone/>
              <a:defRPr sz="2565"/>
            </a:pPr>
            <a:endParaRPr lang="en-US" sz="1500" dirty="0">
              <a:solidFill>
                <a:srgbClr val="0070C0"/>
              </a:solidFill>
              <a:latin typeface="Source Sans Pro" panose="020B0503030403020204" pitchFamily="34" charset="0"/>
              <a:ea typeface="Source Sans Pro" panose="020B0503030403020204" pitchFamily="34" charset="0"/>
            </a:endParaRPr>
          </a:p>
          <a:p>
            <a:pPr marL="0" indent="0" defTabSz="434340">
              <a:lnSpc>
                <a:spcPct val="90000"/>
              </a:lnSpc>
              <a:spcBef>
                <a:spcPts val="600"/>
              </a:spcBef>
              <a:buNone/>
              <a:defRPr sz="2565"/>
            </a:pPr>
            <a:r>
              <a:rPr i="1" dirty="0">
                <a:latin typeface="Source Sans Pro" panose="020B0503030403020204" pitchFamily="34" charset="0"/>
                <a:ea typeface="Source Sans Pro" panose="020B0503030403020204" pitchFamily="34" charset="0"/>
              </a:rPr>
              <a:t>Please call to make an appointment prior to visit</a:t>
            </a:r>
            <a:r>
              <a:rPr lang="en-US" i="1" dirty="0">
                <a:latin typeface="Source Sans Pro" panose="020B0503030403020204" pitchFamily="34" charset="0"/>
                <a:ea typeface="Source Sans Pro" panose="020B0503030403020204" pitchFamily="34" charset="0"/>
              </a:rPr>
              <a:t> if possible.</a:t>
            </a:r>
            <a:r>
              <a:rPr i="1" dirty="0">
                <a:latin typeface="Source Sans Pro" panose="020B0503030403020204" pitchFamily="34" charset="0"/>
                <a:ea typeface="Source Sans Pro" panose="020B0503030403020204" pitchFamily="34" charset="0"/>
              </a:rPr>
              <a:t> </a:t>
            </a:r>
          </a:p>
          <a:p>
            <a:pPr marL="0" indent="0" defTabSz="434340">
              <a:lnSpc>
                <a:spcPct val="90000"/>
              </a:lnSpc>
              <a:spcBef>
                <a:spcPts val="600"/>
              </a:spcBef>
              <a:buSzTx/>
              <a:buNone/>
              <a:defRPr sz="2565"/>
            </a:pPr>
            <a:r>
              <a:rPr lang="en-US" b="1" dirty="0">
                <a:latin typeface="Source Sans Pro" panose="020B0503030403020204" pitchFamily="34" charset="0"/>
                <a:ea typeface="Source Sans Pro" panose="020B0503030403020204" pitchFamily="34" charset="0"/>
              </a:rPr>
              <a:t>Secretary, Ingrid </a:t>
            </a:r>
            <a:r>
              <a:rPr lang="en-US" b="1" dirty="0" err="1">
                <a:latin typeface="Source Sans Pro" panose="020B0503030403020204" pitchFamily="34" charset="0"/>
                <a:ea typeface="Source Sans Pro" panose="020B0503030403020204" pitchFamily="34" charset="0"/>
              </a:rPr>
              <a:t>Khadige</a:t>
            </a:r>
            <a:r>
              <a:rPr lang="en-US" b="1" dirty="0">
                <a:latin typeface="Source Sans Pro" panose="020B0503030403020204" pitchFamily="34" charset="0"/>
                <a:ea typeface="Source Sans Pro" panose="020B0503030403020204" pitchFamily="34" charset="0"/>
              </a:rPr>
              <a:t> (216) 838-9402</a:t>
            </a:r>
            <a:r>
              <a:rPr b="1" dirty="0">
                <a:latin typeface="Source Sans Pro" panose="020B0503030403020204" pitchFamily="34" charset="0"/>
                <a:ea typeface="Source Sans Pro" panose="020B0503030403020204" pitchFamily="34" charset="0"/>
              </a:rPr>
              <a:t>	</a:t>
            </a:r>
          </a:p>
        </p:txBody>
      </p:sp>
      <p:pic>
        <p:nvPicPr>
          <p:cNvPr id="4" name="Picture 3" descr="High school teacher calling on student in classroom">
            <a:extLst>
              <a:ext uri="{FF2B5EF4-FFF2-40B4-BE49-F238E27FC236}">
                <a16:creationId xmlns:a16="http://schemas.microsoft.com/office/drawing/2014/main" id="{98FF2BD7-A2CB-FE1D-BD6D-EEE0B89FDF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7029" y="3840480"/>
            <a:ext cx="3768515" cy="2511730"/>
          </a:xfrm>
          <a:prstGeom prst="rect">
            <a:avLst/>
          </a:prstGeo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3" name="Shape 233"/>
          <p:cNvSpPr>
            <a:spLocks noGrp="1"/>
          </p:cNvSpPr>
          <p:nvPr>
            <p:ph type="title"/>
          </p:nvPr>
        </p:nvSpPr>
        <p:spPr>
          <a:xfrm>
            <a:off x="457200" y="818708"/>
            <a:ext cx="8229600" cy="686536"/>
          </a:xfrm>
          <a:prstGeom prst="rect">
            <a:avLst/>
          </a:prstGeom>
        </p:spPr>
        <p:txBody>
          <a:bodyPr>
            <a:normAutofit fontScale="90000"/>
          </a:bodyPr>
          <a:lstStyle/>
          <a:p>
            <a:r>
              <a:rPr lang="en-US" b="1" dirty="0">
                <a:latin typeface="Source Sans Pro" panose="020B0503030403020204" pitchFamily="34" charset="0"/>
                <a:ea typeface="Source Sans Pro" panose="020B0503030403020204" pitchFamily="34" charset="0"/>
              </a:rPr>
              <a:t>School Information (cont’d)</a:t>
            </a:r>
            <a:endParaRPr b="1" dirty="0">
              <a:latin typeface="Source Sans Pro" panose="020B0503030403020204" pitchFamily="34" charset="0"/>
              <a:ea typeface="Source Sans Pro" panose="020B0503030403020204" pitchFamily="34" charset="0"/>
            </a:endParaRPr>
          </a:p>
        </p:txBody>
      </p:sp>
      <p:sp>
        <p:nvSpPr>
          <p:cNvPr id="234" name="Shape 234"/>
          <p:cNvSpPr>
            <a:spLocks noGrp="1"/>
          </p:cNvSpPr>
          <p:nvPr>
            <p:ph type="body" idx="1"/>
          </p:nvPr>
        </p:nvSpPr>
        <p:spPr>
          <a:xfrm>
            <a:off x="457200" y="1505245"/>
            <a:ext cx="8229600" cy="4534048"/>
          </a:xfrm>
          <a:prstGeom prst="rect">
            <a:avLst/>
          </a:prstGeom>
        </p:spPr>
        <p:txBody>
          <a:bodyPr>
            <a:noAutofit/>
          </a:bodyPr>
          <a:lstStyle/>
          <a:p>
            <a:pPr>
              <a:buSzTx/>
            </a:pPr>
            <a:r>
              <a:rPr lang="en-US" sz="1800" dirty="0"/>
              <a:t>Breakfast 8:05 a.m.  –  8:30 a.m.</a:t>
            </a:r>
          </a:p>
          <a:p>
            <a:pPr>
              <a:buSzTx/>
            </a:pPr>
            <a:r>
              <a:rPr lang="en-US" sz="1800" dirty="0"/>
              <a:t>Class Start Time 8:35 a.m.</a:t>
            </a:r>
          </a:p>
          <a:p>
            <a:pPr>
              <a:buSzTx/>
            </a:pPr>
            <a:r>
              <a:rPr lang="en-US" sz="1800" dirty="0"/>
              <a:t>Dismissal 3:05 p.m.</a:t>
            </a:r>
          </a:p>
          <a:p>
            <a:pPr>
              <a:buSzTx/>
            </a:pPr>
            <a:r>
              <a:rPr lang="en-US" sz="1800" dirty="0"/>
              <a:t>Lunch Guidelines/Policies – </a:t>
            </a:r>
            <a:r>
              <a:rPr lang="en-US" sz="1800" b="1" dirty="0"/>
              <a:t>No outside food or deliveries allowed during lunch or school hours</a:t>
            </a:r>
            <a:r>
              <a:rPr lang="en-US" sz="1800" dirty="0"/>
              <a:t>.</a:t>
            </a:r>
          </a:p>
          <a:p>
            <a:pPr>
              <a:buSzTx/>
            </a:pPr>
            <a:r>
              <a:rPr lang="en-US" sz="1800" dirty="0"/>
              <a:t>Attire/Dress Code</a:t>
            </a:r>
          </a:p>
          <a:p>
            <a:r>
              <a:rPr lang="en-US" sz="1800" b="1" dirty="0"/>
              <a:t>Laptop/Tech Devices fully charged every day!!!!!</a:t>
            </a:r>
          </a:p>
          <a:p>
            <a:r>
              <a:rPr lang="en-US" sz="1800" dirty="0"/>
              <a:t>Keep login and locker information confidential</a:t>
            </a:r>
          </a:p>
          <a:p>
            <a:pPr>
              <a:buSzTx/>
            </a:pPr>
            <a:r>
              <a:rPr lang="en-US" sz="1800" dirty="0">
                <a:solidFill>
                  <a:srgbClr val="FF0000"/>
                </a:solidFill>
                <a:latin typeface="Source Sans Pro" panose="020B0503030403020204" pitchFamily="34" charset="0"/>
                <a:ea typeface="Source Sans Pro" panose="020B0503030403020204" pitchFamily="34" charset="0"/>
              </a:rPr>
              <a:t>Technology Distribution will occur on the following dates:</a:t>
            </a:r>
          </a:p>
          <a:p>
            <a:pPr marL="0" indent="0" algn="ctr">
              <a:buSzTx/>
              <a:buNone/>
            </a:pPr>
            <a:r>
              <a:rPr lang="en-US" sz="1800" dirty="0">
                <a:solidFill>
                  <a:srgbClr val="FF0000"/>
                </a:solidFill>
                <a:latin typeface="Source Sans Pro" panose="020B0503030403020204" pitchFamily="34" charset="0"/>
                <a:ea typeface="Source Sans Pro" panose="020B0503030403020204" pitchFamily="34" charset="0"/>
              </a:rPr>
              <a:t>Tuesday, August 19th</a:t>
            </a:r>
          </a:p>
          <a:p>
            <a:pPr marL="0" indent="0" algn="ctr">
              <a:buSzTx/>
              <a:buNone/>
            </a:pPr>
            <a:r>
              <a:rPr lang="en-US" sz="1800" dirty="0">
                <a:solidFill>
                  <a:srgbClr val="FF0000"/>
                </a:solidFill>
                <a:latin typeface="Source Sans Pro" panose="020B0503030403020204" pitchFamily="34" charset="0"/>
                <a:ea typeface="Source Sans Pro" panose="020B0503030403020204" pitchFamily="34" charset="0"/>
              </a:rPr>
              <a:t>Wednesday, August 20th</a:t>
            </a:r>
          </a:p>
          <a:p>
            <a:pPr marL="0" indent="0" algn="ctr">
              <a:buSzTx/>
              <a:buNone/>
            </a:pPr>
            <a:r>
              <a:rPr lang="en-US" sz="1800" dirty="0">
                <a:solidFill>
                  <a:srgbClr val="FF0000"/>
                </a:solidFill>
                <a:latin typeface="Source Sans Pro" panose="020B0503030403020204" pitchFamily="34" charset="0"/>
                <a:ea typeface="Source Sans Pro" panose="020B0503030403020204" pitchFamily="34" charset="0"/>
              </a:rPr>
              <a:t>Thursday, August 21st</a:t>
            </a:r>
          </a:p>
          <a:p>
            <a:pPr marL="0" indent="0" algn="ctr">
              <a:buSzTx/>
              <a:buNone/>
            </a:pPr>
            <a:endParaRPr sz="1800" dirty="0">
              <a:solidFill>
                <a:srgbClr val="FF0000"/>
              </a:solidFill>
              <a:latin typeface="Source Sans Pro" panose="020B0503030403020204" pitchFamily="34" charset="0"/>
              <a:ea typeface="Source Sans Pro" panose="020B0503030403020204" pitchFamily="34"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2747-6948-C1BC-B876-E735DA4C99A1}"/>
              </a:ext>
            </a:extLst>
          </p:cNvPr>
          <p:cNvSpPr>
            <a:spLocks noGrp="1"/>
          </p:cNvSpPr>
          <p:nvPr>
            <p:ph type="title"/>
          </p:nvPr>
        </p:nvSpPr>
        <p:spPr>
          <a:xfrm>
            <a:off x="309489" y="273050"/>
            <a:ext cx="8532055" cy="1162050"/>
          </a:xfrm>
        </p:spPr>
        <p:txBody>
          <a:bodyPr>
            <a:noAutofit/>
          </a:bodyPr>
          <a:lstStyle/>
          <a:p>
            <a:pPr algn="ctr"/>
            <a:r>
              <a:rPr lang="en-US" sz="3000" dirty="0">
                <a:latin typeface="Source Sans Pro" panose="020B0503030403020204" pitchFamily="34" charset="0"/>
                <a:ea typeface="Source Sans Pro" panose="020B0503030403020204" pitchFamily="34" charset="0"/>
              </a:rPr>
              <a:t>Academic &amp; Learning Management System Information</a:t>
            </a:r>
          </a:p>
        </p:txBody>
      </p:sp>
      <p:sp>
        <p:nvSpPr>
          <p:cNvPr id="4" name="Text Placeholder 3">
            <a:extLst>
              <a:ext uri="{FF2B5EF4-FFF2-40B4-BE49-F238E27FC236}">
                <a16:creationId xmlns:a16="http://schemas.microsoft.com/office/drawing/2014/main" id="{C7A00B61-D0C7-F219-0CF6-65E055C3513B}"/>
              </a:ext>
            </a:extLst>
          </p:cNvPr>
          <p:cNvSpPr>
            <a:spLocks noGrp="1"/>
          </p:cNvSpPr>
          <p:nvPr>
            <p:ph type="body" idx="1"/>
          </p:nvPr>
        </p:nvSpPr>
        <p:spPr>
          <a:xfrm>
            <a:off x="4206239" y="2757268"/>
            <a:ext cx="4635305" cy="3357489"/>
          </a:xfrm>
        </p:spPr>
        <p:txBody>
          <a:bodyPr/>
          <a:lstStyle/>
          <a:p>
            <a:r>
              <a:rPr lang="en-US" dirty="0"/>
              <a:t>Graduation Requirements</a:t>
            </a:r>
          </a:p>
          <a:p>
            <a:pPr marL="0" indent="0">
              <a:buNone/>
            </a:pPr>
            <a:endParaRPr lang="en-US" sz="1200" dirty="0"/>
          </a:p>
          <a:p>
            <a:r>
              <a:rPr lang="en-US" dirty="0"/>
              <a:t>CTE Programming | Certification | Credentials</a:t>
            </a:r>
          </a:p>
          <a:p>
            <a:pPr marL="0" indent="0">
              <a:buNone/>
            </a:pPr>
            <a:endParaRPr lang="en-US" sz="1200" dirty="0"/>
          </a:p>
          <a:p>
            <a:r>
              <a:rPr lang="en-US" dirty="0"/>
              <a:t>Schoology &amp; Parent </a:t>
            </a:r>
            <a:r>
              <a:rPr lang="en-US" dirty="0" err="1"/>
              <a:t>PowerHub</a:t>
            </a:r>
            <a:r>
              <a:rPr lang="en-US" dirty="0"/>
              <a:t> Accounts</a:t>
            </a:r>
          </a:p>
          <a:p>
            <a:pPr marL="0" indent="0">
              <a:buNone/>
            </a:pPr>
            <a:endParaRPr lang="en-US" sz="1200" dirty="0"/>
          </a:p>
          <a:p>
            <a:pPr marL="0" indent="0">
              <a:buNone/>
            </a:pPr>
            <a:endParaRPr lang="en-US" dirty="0"/>
          </a:p>
        </p:txBody>
      </p:sp>
      <p:pic>
        <p:nvPicPr>
          <p:cNvPr id="6" name="Picture 5">
            <a:extLst>
              <a:ext uri="{FF2B5EF4-FFF2-40B4-BE49-F238E27FC236}">
                <a16:creationId xmlns:a16="http://schemas.microsoft.com/office/drawing/2014/main" id="{1D96CC49-5FB4-F8E8-5ADA-CDCE2EE83E10}"/>
              </a:ext>
            </a:extLst>
          </p:cNvPr>
          <p:cNvPicPr>
            <a:picLocks noChangeAspect="1"/>
          </p:cNvPicPr>
          <p:nvPr/>
        </p:nvPicPr>
        <p:blipFill>
          <a:blip r:embed="rId2"/>
          <a:stretch>
            <a:fillRect/>
          </a:stretch>
        </p:blipFill>
        <p:spPr>
          <a:xfrm>
            <a:off x="457200" y="1853418"/>
            <a:ext cx="3509889" cy="3151164"/>
          </a:xfrm>
          <a:prstGeom prst="rect">
            <a:avLst/>
          </a:prstGeom>
        </p:spPr>
      </p:pic>
    </p:spTree>
    <p:extLst>
      <p:ext uri="{BB962C8B-B14F-4D97-AF65-F5344CB8AC3E}">
        <p14:creationId xmlns:p14="http://schemas.microsoft.com/office/powerpoint/2010/main" val="77625030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0" name="Shape 240"/>
          <p:cNvSpPr>
            <a:spLocks noGrp="1"/>
          </p:cNvSpPr>
          <p:nvPr>
            <p:ph type="title"/>
          </p:nvPr>
        </p:nvSpPr>
        <p:spPr>
          <a:xfrm>
            <a:off x="457200" y="584460"/>
            <a:ext cx="8229600" cy="904973"/>
          </a:xfrm>
          <a:prstGeom prst="rect">
            <a:avLst/>
          </a:prstGeom>
        </p:spPr>
        <p:txBody>
          <a:bodyPr/>
          <a:lstStyle>
            <a:lvl1pPr defTabSz="434340">
              <a:defRPr sz="3705"/>
            </a:lvl1pPr>
          </a:lstStyle>
          <a:p>
            <a:r>
              <a:rPr b="1" dirty="0">
                <a:latin typeface="Source Sans Pro" panose="020B0503030403020204" pitchFamily="34" charset="0"/>
                <a:ea typeface="Source Sans Pro" panose="020B0503030403020204" pitchFamily="34" charset="0"/>
              </a:rPr>
              <a:t>Schoology – </a:t>
            </a:r>
            <a:r>
              <a:rPr lang="en-US" b="1" dirty="0">
                <a:latin typeface="Source Sans Pro" panose="020B0503030403020204" pitchFamily="34" charset="0"/>
                <a:ea typeface="Source Sans Pro" panose="020B0503030403020204" pitchFamily="34" charset="0"/>
              </a:rPr>
              <a:t>Online</a:t>
            </a:r>
            <a:r>
              <a:rPr b="1" dirty="0">
                <a:latin typeface="Source Sans Pro" panose="020B0503030403020204" pitchFamily="34" charset="0"/>
                <a:ea typeface="Source Sans Pro" panose="020B0503030403020204" pitchFamily="34" charset="0"/>
              </a:rPr>
              <a:t> Learning Platform</a:t>
            </a:r>
          </a:p>
        </p:txBody>
      </p:sp>
      <p:sp>
        <p:nvSpPr>
          <p:cNvPr id="241" name="Shape 241"/>
          <p:cNvSpPr>
            <a:spLocks noGrp="1"/>
          </p:cNvSpPr>
          <p:nvPr>
            <p:ph type="body" idx="1"/>
          </p:nvPr>
        </p:nvSpPr>
        <p:spPr>
          <a:xfrm>
            <a:off x="579457" y="1700448"/>
            <a:ext cx="8229601" cy="4185502"/>
          </a:xfrm>
          <a:prstGeom prst="rect">
            <a:avLst/>
          </a:prstGeom>
        </p:spPr>
        <p:txBody>
          <a:bodyPr>
            <a:normAutofit/>
          </a:bodyPr>
          <a:lstStyle/>
          <a:p>
            <a:pPr>
              <a:lnSpc>
                <a:spcPct val="90000"/>
              </a:lnSpc>
              <a:spcBef>
                <a:spcPts val="500"/>
              </a:spcBef>
              <a:defRPr sz="2200"/>
            </a:pPr>
            <a:r>
              <a:rPr sz="2100" dirty="0">
                <a:latin typeface="Source Sans Pro" panose="020B0503030403020204" pitchFamily="34" charset="0"/>
                <a:ea typeface="Source Sans Pro" panose="020B0503030403020204" pitchFamily="34" charset="0"/>
              </a:rPr>
              <a:t>Schoology is an integrated learning management solution which provides course management, mobile learning, and support for  communication. </a:t>
            </a:r>
          </a:p>
          <a:p>
            <a:pPr>
              <a:lnSpc>
                <a:spcPct val="90000"/>
              </a:lnSpc>
              <a:spcBef>
                <a:spcPts val="500"/>
              </a:spcBef>
              <a:defRPr sz="2200"/>
            </a:pPr>
            <a:r>
              <a:rPr sz="2100" dirty="0">
                <a:latin typeface="Source Sans Pro" panose="020B0503030403020204" pitchFamily="34" charset="0"/>
                <a:ea typeface="Source Sans Pro" panose="020B0503030403020204" pitchFamily="34" charset="0"/>
              </a:rPr>
              <a:t>Schoology enables our scholars, parents and teachers to engage with learning materials and their school community from the classroom and beyond. </a:t>
            </a:r>
          </a:p>
          <a:p>
            <a:pPr>
              <a:lnSpc>
                <a:spcPct val="90000"/>
              </a:lnSpc>
              <a:spcBef>
                <a:spcPts val="500"/>
              </a:spcBef>
              <a:defRPr sz="2200"/>
            </a:pPr>
            <a:r>
              <a:rPr sz="2100" dirty="0">
                <a:latin typeface="Source Sans Pro" panose="020B0503030403020204" pitchFamily="34" charset="0"/>
                <a:ea typeface="Source Sans Pro" panose="020B0503030403020204" pitchFamily="34" charset="0"/>
              </a:rPr>
              <a:t>With Schoology, scholars can digitally submit homework assignments, review grades, participate in interactive discussions, receive announcements and feedback, take tests, write academic blogs, and more.</a:t>
            </a:r>
          </a:p>
          <a:p>
            <a:pPr>
              <a:lnSpc>
                <a:spcPct val="90000"/>
              </a:lnSpc>
              <a:spcBef>
                <a:spcPts val="500"/>
              </a:spcBef>
              <a:defRPr sz="2200"/>
            </a:pPr>
            <a:r>
              <a:rPr sz="2100" dirty="0">
                <a:latin typeface="Source Sans Pro" panose="020B0503030403020204" pitchFamily="34" charset="0"/>
                <a:ea typeface="Source Sans Pro" panose="020B0503030403020204" pitchFamily="34" charset="0"/>
              </a:rPr>
              <a:t>As a parent, you will be able to view your child’s activity and progress within the platform and communicate with teachers.</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8" name="Shape 278"/>
          <p:cNvSpPr>
            <a:spLocks noGrp="1"/>
          </p:cNvSpPr>
          <p:nvPr>
            <p:ph type="title"/>
          </p:nvPr>
        </p:nvSpPr>
        <p:spPr>
          <a:xfrm>
            <a:off x="457200" y="818707"/>
            <a:ext cx="8229600" cy="5553958"/>
          </a:xfrm>
          <a:prstGeom prst="rect">
            <a:avLst/>
          </a:prstGeom>
        </p:spPr>
        <p:txBody>
          <a:bodyPr>
            <a:normAutofit/>
          </a:bodyPr>
          <a:lstStyle/>
          <a:p>
            <a:br>
              <a:rPr lang="en-US" dirty="0"/>
            </a:br>
            <a:endParaRPr dirty="0"/>
          </a:p>
        </p:txBody>
      </p:sp>
      <p:sp>
        <p:nvSpPr>
          <p:cNvPr id="279" name="Shape 279"/>
          <p:cNvSpPr>
            <a:spLocks noGrp="1"/>
          </p:cNvSpPr>
          <p:nvPr>
            <p:ph type="body" idx="1"/>
          </p:nvPr>
        </p:nvSpPr>
        <p:spPr>
          <a:xfrm>
            <a:off x="457200" y="818707"/>
            <a:ext cx="8229600" cy="5441416"/>
          </a:xfrm>
          <a:prstGeom prst="rect">
            <a:avLst/>
          </a:prstGeom>
        </p:spPr>
        <p:txBody>
          <a:bodyPr>
            <a:normAutofit/>
          </a:bodyPr>
          <a:lstStyle/>
          <a:p>
            <a:pPr marL="0" indent="0" algn="ctr">
              <a:spcBef>
                <a:spcPts val="500"/>
              </a:spcBef>
              <a:buSzTx/>
              <a:buNone/>
              <a:defRPr sz="2400">
                <a:solidFill>
                  <a:srgbClr val="FF0000"/>
                </a:solidFill>
              </a:defRPr>
            </a:pPr>
            <a:r>
              <a:rPr lang="en-US" sz="3000" b="1" dirty="0">
                <a:solidFill>
                  <a:schemeClr val="tx1"/>
                </a:solidFill>
                <a:latin typeface="Source Sans Pro" panose="020B0503030403020204" pitchFamily="34" charset="0"/>
                <a:ea typeface="Source Sans Pro" panose="020B0503030403020204" pitchFamily="34" charset="0"/>
              </a:rPr>
              <a:t>Important Dates</a:t>
            </a:r>
          </a:p>
          <a:p>
            <a:pPr marL="0" indent="0" algn="ctr">
              <a:spcBef>
                <a:spcPts val="500"/>
              </a:spcBef>
              <a:buSzTx/>
              <a:buNone/>
              <a:defRPr sz="2400">
                <a:solidFill>
                  <a:srgbClr val="FF0000"/>
                </a:solidFill>
              </a:defRPr>
            </a:pPr>
            <a:endParaRPr lang="en-US" dirty="0"/>
          </a:p>
          <a:p>
            <a:pPr>
              <a:spcBef>
                <a:spcPts val="500"/>
              </a:spcBef>
              <a:buSzTx/>
              <a:defRPr sz="2400">
                <a:solidFill>
                  <a:srgbClr val="FF0000"/>
                </a:solidFill>
              </a:defRPr>
            </a:pPr>
            <a:endParaRPr lang="en-US" dirty="0">
              <a:solidFill>
                <a:srgbClr val="0070C0"/>
              </a:solidFill>
            </a:endParaRPr>
          </a:p>
          <a:p>
            <a:pPr>
              <a:spcBef>
                <a:spcPts val="500"/>
              </a:spcBef>
              <a:buSzTx/>
              <a:defRPr sz="2400">
                <a:solidFill>
                  <a:srgbClr val="FF0000"/>
                </a:solidFill>
              </a:defRPr>
            </a:pPr>
            <a:r>
              <a:rPr lang="en-US">
                <a:solidFill>
                  <a:srgbClr val="0070C0"/>
                </a:solidFill>
              </a:rPr>
              <a:t>School Starts – Monday, August 18th</a:t>
            </a:r>
          </a:p>
          <a:p>
            <a:pPr>
              <a:spcBef>
                <a:spcPts val="500"/>
              </a:spcBef>
              <a:buSzTx/>
              <a:defRPr sz="2400">
                <a:solidFill>
                  <a:srgbClr val="FF0000"/>
                </a:solidFill>
              </a:defRPr>
            </a:pPr>
            <a:r>
              <a:rPr lang="en-US" dirty="0">
                <a:solidFill>
                  <a:srgbClr val="0070C0"/>
                </a:solidFill>
              </a:rPr>
              <a:t>Labor Day – Monday, September 1</a:t>
            </a:r>
            <a:r>
              <a:rPr lang="en-US" baseline="30000" dirty="0">
                <a:solidFill>
                  <a:srgbClr val="0070C0"/>
                </a:solidFill>
              </a:rPr>
              <a:t>st</a:t>
            </a:r>
            <a:r>
              <a:rPr lang="en-US" dirty="0">
                <a:solidFill>
                  <a:srgbClr val="0070C0"/>
                </a:solidFill>
              </a:rPr>
              <a:t> (No School)</a:t>
            </a:r>
          </a:p>
          <a:p>
            <a:pPr>
              <a:spcBef>
                <a:spcPts val="500"/>
              </a:spcBef>
              <a:buSzTx/>
              <a:defRPr sz="2400">
                <a:solidFill>
                  <a:srgbClr val="FF0000"/>
                </a:solidFill>
              </a:defRPr>
            </a:pPr>
            <a:r>
              <a:rPr lang="en-US" dirty="0">
                <a:solidFill>
                  <a:srgbClr val="0070C0"/>
                </a:solidFill>
              </a:rPr>
              <a:t>Annual Car Show – Saturday, September 20</a:t>
            </a:r>
            <a:r>
              <a:rPr lang="en-US" baseline="30000" dirty="0">
                <a:solidFill>
                  <a:srgbClr val="0070C0"/>
                </a:solidFill>
              </a:rPr>
              <a:t>th</a:t>
            </a:r>
            <a:r>
              <a:rPr lang="en-US" dirty="0">
                <a:solidFill>
                  <a:srgbClr val="0070C0"/>
                </a:solidFill>
              </a:rPr>
              <a:t> </a:t>
            </a:r>
          </a:p>
          <a:p>
            <a:pPr>
              <a:spcBef>
                <a:spcPts val="500"/>
              </a:spcBef>
              <a:buSzTx/>
              <a:defRPr sz="2400">
                <a:solidFill>
                  <a:srgbClr val="FF0000"/>
                </a:solidFill>
              </a:defRPr>
            </a:pPr>
            <a:r>
              <a:rPr lang="en-US" dirty="0">
                <a:solidFill>
                  <a:srgbClr val="0070C0"/>
                </a:solidFill>
              </a:rPr>
              <a:t>Open House – Wednesday, September 10</a:t>
            </a:r>
            <a:r>
              <a:rPr lang="en-US" baseline="30000" dirty="0">
                <a:solidFill>
                  <a:srgbClr val="0070C0"/>
                </a:solidFill>
              </a:rPr>
              <a:t>th</a:t>
            </a:r>
            <a:r>
              <a:rPr lang="en-US" dirty="0">
                <a:solidFill>
                  <a:srgbClr val="0070C0"/>
                </a:solidFill>
              </a:rPr>
              <a:t> 6:00 – 8:00 p.m. </a:t>
            </a:r>
          </a:p>
          <a:p>
            <a:pPr marL="0" indent="0" algn="ctr">
              <a:spcBef>
                <a:spcPts val="500"/>
              </a:spcBef>
              <a:buSzTx/>
              <a:buNone/>
              <a:defRPr sz="2400">
                <a:solidFill>
                  <a:srgbClr val="FF0000"/>
                </a:solidFill>
              </a:defRPr>
            </a:pPr>
            <a:endParaRPr lang="en-US" dirty="0"/>
          </a:p>
          <a:p>
            <a:pPr marL="0" indent="0" algn="ctr">
              <a:spcBef>
                <a:spcPts val="500"/>
              </a:spcBef>
              <a:buSzTx/>
              <a:buNone/>
              <a:defRPr sz="2400">
                <a:solidFill>
                  <a:srgbClr val="FF0000"/>
                </a:solidFill>
              </a:defRPr>
            </a:pPr>
            <a:r>
              <a:rPr lang="en-US" dirty="0"/>
              <a:t>School Website</a:t>
            </a:r>
          </a:p>
          <a:p>
            <a:pPr marL="0" indent="0" algn="ctr">
              <a:spcBef>
                <a:spcPts val="500"/>
              </a:spcBef>
              <a:buSzTx/>
              <a:buNone/>
              <a:defRPr sz="2400">
                <a:solidFill>
                  <a:srgbClr val="FF0000"/>
                </a:solidFill>
              </a:defRPr>
            </a:pPr>
            <a:r>
              <a:rPr lang="en-US" dirty="0">
                <a:hlinkClick r:id="rId3"/>
              </a:rPr>
              <a:t>https://www.clevelandmetroschools.org/MAXSHAYES</a:t>
            </a:r>
            <a:endParaRPr lang="en-US" dirty="0"/>
          </a:p>
          <a:p>
            <a:pPr marL="0" indent="0" algn="ctr">
              <a:spcBef>
                <a:spcPts val="500"/>
              </a:spcBef>
              <a:buSzTx/>
              <a:buNone/>
              <a:defRPr sz="2400">
                <a:solidFill>
                  <a:srgbClr val="FF0000"/>
                </a:solidFill>
              </a:defRPr>
            </a:pPr>
            <a:endParaRPr lang="en-US" dirty="0"/>
          </a:p>
        </p:txBody>
      </p:sp>
    </p:spTree>
  </p:cSld>
  <p:clrMapOvr>
    <a:masterClrMapping/>
  </p:clrMapOvr>
  <p:transition spd="slow"/>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1201</TotalTime>
  <Words>484</Words>
  <Application>Microsoft Office PowerPoint</Application>
  <PresentationFormat>On-screen Show (4:3)</PresentationFormat>
  <Paragraphs>57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Source Sans Pro</vt:lpstr>
      <vt:lpstr>Office Theme</vt:lpstr>
      <vt:lpstr>Welcome to our 2025-2026 Back to School Meet and Greet</vt:lpstr>
      <vt:lpstr>Important Contacts</vt:lpstr>
      <vt:lpstr>PowerPoint Presentation</vt:lpstr>
      <vt:lpstr>Other Important Numbers</vt:lpstr>
      <vt:lpstr>School Office Hours and Visitation Procedures</vt:lpstr>
      <vt:lpstr>School Information (cont’d)</vt:lpstr>
      <vt:lpstr>Academic &amp; Learning Management System Information</vt:lpstr>
      <vt:lpstr>Schoology – Online Learning Platform</vt:lpstr>
      <vt:lpstr> </vt:lpstr>
      <vt:lpstr>Title 1 Family and Community Engagement Budget for the 2025-2026 School Year!  $4,000.00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Virtual Back to School Meeting</dc:title>
  <dc:creator>Patterson, Derek</dc:creator>
  <cp:lastModifiedBy>Jeanine King</cp:lastModifiedBy>
  <cp:revision>12</cp:revision>
  <dcterms:modified xsi:type="dcterms:W3CDTF">2025-08-15T13:24:35Z</dcterms:modified>
</cp:coreProperties>
</file>